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8" r:id="rId12"/>
    <p:sldId id="265" r:id="rId13"/>
    <p:sldId id="272" r:id="rId14"/>
    <p:sldId id="273" r:id="rId15"/>
    <p:sldId id="274" r:id="rId16"/>
    <p:sldId id="267" r:id="rId17"/>
    <p:sldId id="276" r:id="rId18"/>
    <p:sldId id="269" r:id="rId19"/>
    <p:sldId id="270" r:id="rId20"/>
    <p:sldId id="277" r:id="rId21"/>
    <p:sldId id="271" r:id="rId2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A244"/>
    <a:srgbClr val="F1C2A6"/>
    <a:srgbClr val="A0B8CF"/>
    <a:srgbClr val="FFFFFF"/>
    <a:srgbClr val="DEC067"/>
    <a:srgbClr val="9FD4DA"/>
    <a:srgbClr val="6D9DC5"/>
    <a:srgbClr val="37526D"/>
    <a:srgbClr val="22938C"/>
    <a:srgbClr val="151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60473D-A5B1-4CEB-8932-C0562A016D4D}" v="322" dt="2021-11-11T00:16:28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6400" autoAdjust="0"/>
  </p:normalViewPr>
  <p:slideViewPr>
    <p:cSldViewPr snapToGrid="0">
      <p:cViewPr>
        <p:scale>
          <a:sx n="100" d="100"/>
          <a:sy n="100" d="100"/>
        </p:scale>
        <p:origin x="90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on Francisco Muñoz" userId="f22f9073-0784-4d4f-b315-fb3078a075c4" providerId="ADAL" clId="{6E60473D-A5B1-4CEB-8932-C0562A016D4D}"/>
    <pc:docChg chg="undo custSel modSld">
      <pc:chgData name="Gaston Francisco Muñoz" userId="f22f9073-0784-4d4f-b315-fb3078a075c4" providerId="ADAL" clId="{6E60473D-A5B1-4CEB-8932-C0562A016D4D}" dt="2021-11-11T00:23:04.009" v="699" actId="1076"/>
      <pc:docMkLst>
        <pc:docMk/>
      </pc:docMkLst>
      <pc:sldChg chg="modSp mod">
        <pc:chgData name="Gaston Francisco Muñoz" userId="f22f9073-0784-4d4f-b315-fb3078a075c4" providerId="ADAL" clId="{6E60473D-A5B1-4CEB-8932-C0562A016D4D}" dt="2021-11-11T00:03:00.530" v="598" actId="14100"/>
        <pc:sldMkLst>
          <pc:docMk/>
          <pc:sldMk cId="2532867841" sldId="256"/>
        </pc:sldMkLst>
        <pc:spChg chg="mod">
          <ac:chgData name="Gaston Francisco Muñoz" userId="f22f9073-0784-4d4f-b315-fb3078a075c4" providerId="ADAL" clId="{6E60473D-A5B1-4CEB-8932-C0562A016D4D}" dt="2021-11-11T00:03:00.530" v="598" actId="14100"/>
          <ac:spMkLst>
            <pc:docMk/>
            <pc:sldMk cId="2532867841" sldId="256"/>
            <ac:spMk id="3" creationId="{8FEBA8C1-14A6-4656-B2F0-8E78A34A447F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5:14.959" v="272" actId="1076"/>
        <pc:sldMkLst>
          <pc:docMk/>
          <pc:sldMk cId="2277545964" sldId="257"/>
        </pc:sldMkLst>
        <pc:spChg chg="mod">
          <ac:chgData name="Gaston Francisco Muñoz" userId="f22f9073-0784-4d4f-b315-fb3078a075c4" providerId="ADAL" clId="{6E60473D-A5B1-4CEB-8932-C0562A016D4D}" dt="2021-11-10T22:55:14.959" v="272" actId="1076"/>
          <ac:spMkLst>
            <pc:docMk/>
            <pc:sldMk cId="2277545964" sldId="257"/>
            <ac:spMk id="2" creationId="{DBD9F446-DB53-4808-B56F-B303C5D5C7C5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5:03.880" v="264" actId="1076"/>
        <pc:sldMkLst>
          <pc:docMk/>
          <pc:sldMk cId="4072205045" sldId="258"/>
        </pc:sldMkLst>
        <pc:spChg chg="mod">
          <ac:chgData name="Gaston Francisco Muñoz" userId="f22f9073-0784-4d4f-b315-fb3078a075c4" providerId="ADAL" clId="{6E60473D-A5B1-4CEB-8932-C0562A016D4D}" dt="2021-11-10T22:55:03.880" v="264" actId="1076"/>
          <ac:spMkLst>
            <pc:docMk/>
            <pc:sldMk cId="4072205045" sldId="258"/>
            <ac:spMk id="2" creationId="{4BE072D0-5AA5-457E-AD4A-C66899E582A4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5:30.522" v="281" actId="1076"/>
        <pc:sldMkLst>
          <pc:docMk/>
          <pc:sldMk cId="2345619335" sldId="259"/>
        </pc:sldMkLst>
        <pc:spChg chg="mod">
          <ac:chgData name="Gaston Francisco Muñoz" userId="f22f9073-0784-4d4f-b315-fb3078a075c4" providerId="ADAL" clId="{6E60473D-A5B1-4CEB-8932-C0562A016D4D}" dt="2021-11-10T22:55:30.522" v="281" actId="1076"/>
          <ac:spMkLst>
            <pc:docMk/>
            <pc:sldMk cId="2345619335" sldId="259"/>
            <ac:spMk id="2" creationId="{0E167295-5EEA-44EF-8220-6A1C05F9A38F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5:44.284" v="301" actId="1076"/>
        <pc:sldMkLst>
          <pc:docMk/>
          <pc:sldMk cId="1730004328" sldId="260"/>
        </pc:sldMkLst>
        <pc:spChg chg="mod">
          <ac:chgData name="Gaston Francisco Muñoz" userId="f22f9073-0784-4d4f-b315-fb3078a075c4" providerId="ADAL" clId="{6E60473D-A5B1-4CEB-8932-C0562A016D4D}" dt="2021-11-10T22:55:44.284" v="301" actId="1076"/>
          <ac:spMkLst>
            <pc:docMk/>
            <pc:sldMk cId="1730004328" sldId="260"/>
            <ac:spMk id="2" creationId="{EB4B455A-BCF2-461D-B921-AEE38F7795FE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2:08.335" v="148" actId="1076"/>
        <pc:sldMkLst>
          <pc:docMk/>
          <pc:sldMk cId="1105520702" sldId="261"/>
        </pc:sldMkLst>
        <pc:spChg chg="mod">
          <ac:chgData name="Gaston Francisco Muñoz" userId="f22f9073-0784-4d4f-b315-fb3078a075c4" providerId="ADAL" clId="{6E60473D-A5B1-4CEB-8932-C0562A016D4D}" dt="2021-11-10T22:52:08.335" v="148" actId="1076"/>
          <ac:spMkLst>
            <pc:docMk/>
            <pc:sldMk cId="1105520702" sldId="261"/>
            <ac:spMk id="2" creationId="{8662DD0F-BC2C-4940-82E2-67A85CC0FBFC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2:21.271" v="160" actId="1076"/>
        <pc:sldMkLst>
          <pc:docMk/>
          <pc:sldMk cId="477374516" sldId="262"/>
        </pc:sldMkLst>
        <pc:spChg chg="mod">
          <ac:chgData name="Gaston Francisco Muñoz" userId="f22f9073-0784-4d4f-b315-fb3078a075c4" providerId="ADAL" clId="{6E60473D-A5B1-4CEB-8932-C0562A016D4D}" dt="2021-11-10T22:52:21.271" v="160" actId="1076"/>
          <ac:spMkLst>
            <pc:docMk/>
            <pc:sldMk cId="477374516" sldId="262"/>
            <ac:spMk id="2" creationId="{8C3799A8-36CE-459B-91AB-5A44F690FDA3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46:23.123" v="24" actId="20577"/>
        <pc:sldMkLst>
          <pc:docMk/>
          <pc:sldMk cId="2955414576" sldId="264"/>
        </pc:sldMkLst>
        <pc:spChg chg="mod">
          <ac:chgData name="Gaston Francisco Muñoz" userId="f22f9073-0784-4d4f-b315-fb3078a075c4" providerId="ADAL" clId="{6E60473D-A5B1-4CEB-8932-C0562A016D4D}" dt="2021-11-10T22:46:23.123" v="24" actId="20577"/>
          <ac:spMkLst>
            <pc:docMk/>
            <pc:sldMk cId="2955414576" sldId="264"/>
            <ac:spMk id="2" creationId="{A63DC7C7-EDF9-49F2-8E7A-AC4875B9AEC7}"/>
          </ac:spMkLst>
        </pc:spChg>
      </pc:sldChg>
      <pc:sldChg chg="modSp mod">
        <pc:chgData name="Gaston Francisco Muñoz" userId="f22f9073-0784-4d4f-b315-fb3078a075c4" providerId="ADAL" clId="{6E60473D-A5B1-4CEB-8932-C0562A016D4D}" dt="2021-11-11T00:22:53.194" v="695" actId="1076"/>
        <pc:sldMkLst>
          <pc:docMk/>
          <pc:sldMk cId="1950902795" sldId="265"/>
        </pc:sldMkLst>
        <pc:spChg chg="mod">
          <ac:chgData name="Gaston Francisco Muñoz" userId="f22f9073-0784-4d4f-b315-fb3078a075c4" providerId="ADAL" clId="{6E60473D-A5B1-4CEB-8932-C0562A016D4D}" dt="2021-11-10T22:54:14.812" v="238" actId="1076"/>
          <ac:spMkLst>
            <pc:docMk/>
            <pc:sldMk cId="1950902795" sldId="265"/>
            <ac:spMk id="2" creationId="{A423DFCB-6330-4CF0-81C5-EA79EF7A8AB0}"/>
          </ac:spMkLst>
        </pc:spChg>
        <pc:picChg chg="mod">
          <ac:chgData name="Gaston Francisco Muñoz" userId="f22f9073-0784-4d4f-b315-fb3078a075c4" providerId="ADAL" clId="{6E60473D-A5B1-4CEB-8932-C0562A016D4D}" dt="2021-11-11T00:22:53.194" v="695" actId="1076"/>
          <ac:picMkLst>
            <pc:docMk/>
            <pc:sldMk cId="1950902795" sldId="265"/>
            <ac:picMk id="5" creationId="{5DA6ECAE-E522-4D04-9071-DBE68C27010F}"/>
          </ac:picMkLst>
        </pc:picChg>
      </pc:sldChg>
      <pc:sldChg chg="modSp mod">
        <pc:chgData name="Gaston Francisco Muñoz" userId="f22f9073-0784-4d4f-b315-fb3078a075c4" providerId="ADAL" clId="{6E60473D-A5B1-4CEB-8932-C0562A016D4D}" dt="2021-11-10T22:53:19.363" v="172" actId="1076"/>
        <pc:sldMkLst>
          <pc:docMk/>
          <pc:sldMk cId="1813506962" sldId="267"/>
        </pc:sldMkLst>
        <pc:spChg chg="mod">
          <ac:chgData name="Gaston Francisco Muñoz" userId="f22f9073-0784-4d4f-b315-fb3078a075c4" providerId="ADAL" clId="{6E60473D-A5B1-4CEB-8932-C0562A016D4D}" dt="2021-11-10T22:53:19.363" v="172" actId="1076"/>
          <ac:spMkLst>
            <pc:docMk/>
            <pc:sldMk cId="1813506962" sldId="267"/>
            <ac:spMk id="2" creationId="{D1E7EDF6-0CAD-4F83-90CF-437EAD2B8589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4:35.772" v="254" actId="1076"/>
        <pc:sldMkLst>
          <pc:docMk/>
          <pc:sldMk cId="3072372084" sldId="268"/>
        </pc:sldMkLst>
        <pc:spChg chg="mod">
          <ac:chgData name="Gaston Francisco Muñoz" userId="f22f9073-0784-4d4f-b315-fb3078a075c4" providerId="ADAL" clId="{6E60473D-A5B1-4CEB-8932-C0562A016D4D}" dt="2021-11-10T22:54:35.772" v="254" actId="1076"/>
          <ac:spMkLst>
            <pc:docMk/>
            <pc:sldMk cId="3072372084" sldId="268"/>
            <ac:spMk id="18" creationId="{74086872-DF32-4371-89D4-87F23F25B382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0:07.473" v="88" actId="14100"/>
        <pc:sldMkLst>
          <pc:docMk/>
          <pc:sldMk cId="2646489497" sldId="269"/>
        </pc:sldMkLst>
        <pc:spChg chg="mod">
          <ac:chgData name="Gaston Francisco Muñoz" userId="f22f9073-0784-4d4f-b315-fb3078a075c4" providerId="ADAL" clId="{6E60473D-A5B1-4CEB-8932-C0562A016D4D}" dt="2021-11-10T22:50:07.473" v="88" actId="14100"/>
          <ac:spMkLst>
            <pc:docMk/>
            <pc:sldMk cId="2646489497" sldId="269"/>
            <ac:spMk id="2" creationId="{DD6CFE43-82B6-4F21-868D-B744446FDFDA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2:50.134" v="165" actId="14100"/>
        <pc:sldMkLst>
          <pc:docMk/>
          <pc:sldMk cId="4043891790" sldId="270"/>
        </pc:sldMkLst>
        <pc:spChg chg="mod">
          <ac:chgData name="Gaston Francisco Muñoz" userId="f22f9073-0784-4d4f-b315-fb3078a075c4" providerId="ADAL" clId="{6E60473D-A5B1-4CEB-8932-C0562A016D4D}" dt="2021-11-10T22:52:50.134" v="165" actId="14100"/>
          <ac:spMkLst>
            <pc:docMk/>
            <pc:sldMk cId="4043891790" sldId="270"/>
            <ac:spMk id="2" creationId="{A551E21C-610E-45DE-BA4C-C68CD747205E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49:16.675" v="70" actId="14100"/>
        <pc:sldMkLst>
          <pc:docMk/>
          <pc:sldMk cId="3202341086" sldId="271"/>
        </pc:sldMkLst>
        <pc:spChg chg="mod">
          <ac:chgData name="Gaston Francisco Muñoz" userId="f22f9073-0784-4d4f-b315-fb3078a075c4" providerId="ADAL" clId="{6E60473D-A5B1-4CEB-8932-C0562A016D4D}" dt="2021-11-10T22:49:16.675" v="70" actId="14100"/>
          <ac:spMkLst>
            <pc:docMk/>
            <pc:sldMk cId="3202341086" sldId="271"/>
            <ac:spMk id="2" creationId="{BBD46FDD-EA43-4149-AD41-08553C421C2E}"/>
          </ac:spMkLst>
        </pc:spChg>
      </pc:sldChg>
      <pc:sldChg chg="addSp delSp modSp mod modAnim">
        <pc:chgData name="Gaston Francisco Muñoz" userId="f22f9073-0784-4d4f-b315-fb3078a075c4" providerId="ADAL" clId="{6E60473D-A5B1-4CEB-8932-C0562A016D4D}" dt="2021-11-11T00:16:28.087" v="673"/>
        <pc:sldMkLst>
          <pc:docMk/>
          <pc:sldMk cId="982345380" sldId="272"/>
        </pc:sldMkLst>
        <pc:spChg chg="mod">
          <ac:chgData name="Gaston Francisco Muñoz" userId="f22f9073-0784-4d4f-b315-fb3078a075c4" providerId="ADAL" clId="{6E60473D-A5B1-4CEB-8932-C0562A016D4D}" dt="2021-11-10T22:54:01.722" v="224" actId="1076"/>
          <ac:spMkLst>
            <pc:docMk/>
            <pc:sldMk cId="982345380" sldId="272"/>
            <ac:spMk id="2" creationId="{DF175D5B-3399-44D7-A682-162C330C6AC5}"/>
          </ac:spMkLst>
        </pc:spChg>
        <pc:spChg chg="add del mod">
          <ac:chgData name="Gaston Francisco Muñoz" userId="f22f9073-0784-4d4f-b315-fb3078a075c4" providerId="ADAL" clId="{6E60473D-A5B1-4CEB-8932-C0562A016D4D}" dt="2021-11-10T22:42:22.336" v="1"/>
          <ac:spMkLst>
            <pc:docMk/>
            <pc:sldMk cId="982345380" sldId="272"/>
            <ac:spMk id="17" creationId="{79FBC7CD-BEE5-408B-B6FE-632DC9C2A443}"/>
          </ac:spMkLst>
        </pc:spChg>
        <pc:spChg chg="add del">
          <ac:chgData name="Gaston Francisco Muñoz" userId="f22f9073-0784-4d4f-b315-fb3078a075c4" providerId="ADAL" clId="{6E60473D-A5B1-4CEB-8932-C0562A016D4D}" dt="2021-11-10T23:00:18.581" v="344" actId="22"/>
          <ac:spMkLst>
            <pc:docMk/>
            <pc:sldMk cId="982345380" sldId="272"/>
            <ac:spMk id="23" creationId="{3E4C7CF2-93B3-4A88-88E5-9BFE47EFBF6B}"/>
          </ac:spMkLst>
        </pc:spChg>
        <pc:picChg chg="mod modCrop">
          <ac:chgData name="Gaston Francisco Muñoz" userId="f22f9073-0784-4d4f-b315-fb3078a075c4" providerId="ADAL" clId="{6E60473D-A5B1-4CEB-8932-C0562A016D4D}" dt="2021-11-10T23:00:53.050" v="351" actId="732"/>
          <ac:picMkLst>
            <pc:docMk/>
            <pc:sldMk cId="982345380" sldId="272"/>
            <ac:picMk id="4" creationId="{E2BB1FA6-248B-49EA-83B9-5B3A0C0A7AA7}"/>
          </ac:picMkLst>
        </pc:picChg>
        <pc:picChg chg="add del mod">
          <ac:chgData name="Gaston Francisco Muñoz" userId="f22f9073-0784-4d4f-b315-fb3078a075c4" providerId="ADAL" clId="{6E60473D-A5B1-4CEB-8932-C0562A016D4D}" dt="2021-11-10T22:59:19.857" v="305"/>
          <ac:picMkLst>
            <pc:docMk/>
            <pc:sldMk cId="982345380" sldId="272"/>
            <ac:picMk id="18" creationId="{1BA40EF5-9E4D-41AC-8D93-70C37B5F9823}"/>
          </ac:picMkLst>
        </pc:picChg>
        <pc:picChg chg="add del mod">
          <ac:chgData name="Gaston Francisco Muñoz" userId="f22f9073-0784-4d4f-b315-fb3078a075c4" providerId="ADAL" clId="{6E60473D-A5B1-4CEB-8932-C0562A016D4D}" dt="2021-11-10T22:59:19.605" v="304"/>
          <ac:picMkLst>
            <pc:docMk/>
            <pc:sldMk cId="982345380" sldId="272"/>
            <ac:picMk id="19" creationId="{49224756-176A-453B-B5B3-90F85BF65CAF}"/>
          </ac:picMkLst>
        </pc:picChg>
        <pc:picChg chg="add mod modCrop">
          <ac:chgData name="Gaston Francisco Muñoz" userId="f22f9073-0784-4d4f-b315-fb3078a075c4" providerId="ADAL" clId="{6E60473D-A5B1-4CEB-8932-C0562A016D4D}" dt="2021-11-10T23:00:47.581" v="350" actId="732"/>
          <ac:picMkLst>
            <pc:docMk/>
            <pc:sldMk cId="982345380" sldId="272"/>
            <ac:picMk id="20" creationId="{5358B300-4855-4140-951D-C5A6B843F398}"/>
          </ac:picMkLst>
        </pc:picChg>
        <pc:picChg chg="add mod modCrop">
          <ac:chgData name="Gaston Francisco Muñoz" userId="f22f9073-0784-4d4f-b315-fb3078a075c4" providerId="ADAL" clId="{6E60473D-A5B1-4CEB-8932-C0562A016D4D}" dt="2021-11-10T23:00:39.317" v="348" actId="732"/>
          <ac:picMkLst>
            <pc:docMk/>
            <pc:sldMk cId="982345380" sldId="272"/>
            <ac:picMk id="24" creationId="{2933BFA7-4AE0-42BB-87D2-17965B17049C}"/>
          </ac:picMkLst>
        </pc:picChg>
      </pc:sldChg>
      <pc:sldChg chg="addSp delSp modSp mod modAnim">
        <pc:chgData name="Gaston Francisco Muñoz" userId="f22f9073-0784-4d4f-b315-fb3078a075c4" providerId="ADAL" clId="{6E60473D-A5B1-4CEB-8932-C0562A016D4D}" dt="2021-11-11T00:14:57.606" v="669"/>
        <pc:sldMkLst>
          <pc:docMk/>
          <pc:sldMk cId="2467843487" sldId="273"/>
        </pc:sldMkLst>
        <pc:spChg chg="add del mod">
          <ac:chgData name="Gaston Francisco Muñoz" userId="f22f9073-0784-4d4f-b315-fb3078a075c4" providerId="ADAL" clId="{6E60473D-A5B1-4CEB-8932-C0562A016D4D}" dt="2021-11-10T22:42:25.393" v="3"/>
          <ac:spMkLst>
            <pc:docMk/>
            <pc:sldMk cId="2467843487" sldId="273"/>
            <ac:spMk id="17" creationId="{7FD4A8CE-6E33-474A-9B39-A124205B9549}"/>
          </ac:spMkLst>
        </pc:spChg>
        <pc:spChg chg="mod">
          <ac:chgData name="Gaston Francisco Muñoz" userId="f22f9073-0784-4d4f-b315-fb3078a075c4" providerId="ADAL" clId="{6E60473D-A5B1-4CEB-8932-C0562A016D4D}" dt="2021-11-10T22:53:47.806" v="206" actId="1076"/>
          <ac:spMkLst>
            <pc:docMk/>
            <pc:sldMk cId="2467843487" sldId="273"/>
            <ac:spMk id="51" creationId="{08FC8708-7039-497B-9024-344F6D04CF04}"/>
          </ac:spMkLst>
        </pc:spChg>
        <pc:picChg chg="mod modCrop">
          <ac:chgData name="Gaston Francisco Muñoz" userId="f22f9073-0784-4d4f-b315-fb3078a075c4" providerId="ADAL" clId="{6E60473D-A5B1-4CEB-8932-C0562A016D4D}" dt="2021-11-11T00:04:05.376" v="610" actId="732"/>
          <ac:picMkLst>
            <pc:docMk/>
            <pc:sldMk cId="2467843487" sldId="273"/>
            <ac:picMk id="3" creationId="{889ADAE6-28ED-4D95-8BCC-3539BBEF4FA9}"/>
          </ac:picMkLst>
        </pc:picChg>
        <pc:picChg chg="add mod modCrop">
          <ac:chgData name="Gaston Francisco Muñoz" userId="f22f9073-0784-4d4f-b315-fb3078a075c4" providerId="ADAL" clId="{6E60473D-A5B1-4CEB-8932-C0562A016D4D}" dt="2021-11-11T00:03:51.961" v="605" actId="732"/>
          <ac:picMkLst>
            <pc:docMk/>
            <pc:sldMk cId="2467843487" sldId="273"/>
            <ac:picMk id="18" creationId="{0263BD6F-B1A9-4862-B868-09C02156B78D}"/>
          </ac:picMkLst>
        </pc:picChg>
      </pc:sldChg>
      <pc:sldChg chg="addSp delSp modSp mod">
        <pc:chgData name="Gaston Francisco Muñoz" userId="f22f9073-0784-4d4f-b315-fb3078a075c4" providerId="ADAL" clId="{6E60473D-A5B1-4CEB-8932-C0562A016D4D}" dt="2021-11-11T00:23:04.009" v="699" actId="1076"/>
        <pc:sldMkLst>
          <pc:docMk/>
          <pc:sldMk cId="3798658876" sldId="274"/>
        </pc:sldMkLst>
        <pc:spChg chg="mod">
          <ac:chgData name="Gaston Francisco Muñoz" userId="f22f9073-0784-4d4f-b315-fb3078a075c4" providerId="ADAL" clId="{6E60473D-A5B1-4CEB-8932-C0562A016D4D}" dt="2021-11-10T22:53:32.957" v="186" actId="1076"/>
          <ac:spMkLst>
            <pc:docMk/>
            <pc:sldMk cId="3798658876" sldId="274"/>
            <ac:spMk id="2" creationId="{5FCA45BD-AB84-432B-A629-2638D2E29DE9}"/>
          </ac:spMkLst>
        </pc:spChg>
        <pc:spChg chg="add del mod">
          <ac:chgData name="Gaston Francisco Muñoz" userId="f22f9073-0784-4d4f-b315-fb3078a075c4" providerId="ADAL" clId="{6E60473D-A5B1-4CEB-8932-C0562A016D4D}" dt="2021-11-11T00:23:02.585" v="698" actId="478"/>
          <ac:spMkLst>
            <pc:docMk/>
            <pc:sldMk cId="3798658876" sldId="274"/>
            <ac:spMk id="7" creationId="{239E4759-4B51-4A4E-8279-C759FD994420}"/>
          </ac:spMkLst>
        </pc:spChg>
        <pc:picChg chg="add mod">
          <ac:chgData name="Gaston Francisco Muñoz" userId="f22f9073-0784-4d4f-b315-fb3078a075c4" providerId="ADAL" clId="{6E60473D-A5B1-4CEB-8932-C0562A016D4D}" dt="2021-11-11T00:23:04.009" v="699" actId="1076"/>
          <ac:picMkLst>
            <pc:docMk/>
            <pc:sldMk cId="3798658876" sldId="274"/>
            <ac:picMk id="4" creationId="{E86E38C7-908E-44A5-8FB4-3095D5F5EB62}"/>
          </ac:picMkLst>
        </pc:picChg>
        <pc:picChg chg="add del mod">
          <ac:chgData name="Gaston Francisco Muñoz" userId="f22f9073-0784-4d4f-b315-fb3078a075c4" providerId="ADAL" clId="{6E60473D-A5B1-4CEB-8932-C0562A016D4D}" dt="2021-11-11T00:23:02.585" v="698" actId="478"/>
          <ac:picMkLst>
            <pc:docMk/>
            <pc:sldMk cId="3798658876" sldId="274"/>
            <ac:picMk id="6" creationId="{C4441201-B56C-4EAE-ADA6-6388A68E5B54}"/>
          </ac:picMkLst>
        </pc:picChg>
      </pc:sldChg>
      <pc:sldChg chg="modSp mod">
        <pc:chgData name="Gaston Francisco Muñoz" userId="f22f9073-0784-4d4f-b315-fb3078a075c4" providerId="ADAL" clId="{6E60473D-A5B1-4CEB-8932-C0562A016D4D}" dt="2021-11-10T22:50:35.806" v="124" actId="1076"/>
        <pc:sldMkLst>
          <pc:docMk/>
          <pc:sldMk cId="707286371" sldId="276"/>
        </pc:sldMkLst>
        <pc:spChg chg="mod">
          <ac:chgData name="Gaston Francisco Muñoz" userId="f22f9073-0784-4d4f-b315-fb3078a075c4" providerId="ADAL" clId="{6E60473D-A5B1-4CEB-8932-C0562A016D4D}" dt="2021-11-10T22:50:35.806" v="124" actId="1076"/>
          <ac:spMkLst>
            <pc:docMk/>
            <pc:sldMk cId="707286371" sldId="276"/>
            <ac:spMk id="2" creationId="{BAFA2FA1-C995-4D9B-AD31-070D3859C26B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49:45.875" v="72" actId="14100"/>
        <pc:sldMkLst>
          <pc:docMk/>
          <pc:sldMk cId="1848764292" sldId="277"/>
        </pc:sldMkLst>
        <pc:spChg chg="mod">
          <ac:chgData name="Gaston Francisco Muñoz" userId="f22f9073-0784-4d4f-b315-fb3078a075c4" providerId="ADAL" clId="{6E60473D-A5B1-4CEB-8932-C0562A016D4D}" dt="2021-11-10T22:49:45.875" v="72" actId="14100"/>
          <ac:spMkLst>
            <pc:docMk/>
            <pc:sldMk cId="1848764292" sldId="277"/>
            <ac:spMk id="2" creationId="{BBD46FDD-EA43-4149-AD41-08553C421C2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DE1D7-093F-4A2A-BFFC-CD4D5E991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10E0C0-DAD3-46E3-BBC4-4BDBBB63C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35FFFB-50A6-413D-9CF7-390893FA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EC01C8-66C6-4529-A2A9-060A4367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9216DA-35F7-4C04-9471-AF84B483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6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C04F1-700B-4BF0-97F2-AEECAFAE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06DA4D-EFD3-4A80-A349-B2C7DAD8E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2CC272-21E2-4D0F-BD17-226EA0D45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21398D-605F-4BDE-A070-8F51E289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663E14-1ED0-4978-A469-9365DC15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962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BC3E906-709F-4BC3-99B0-8BB46EB547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C70467-29E1-4FBF-917C-B3FC3657A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6219D4-0FA5-4B26-B349-1CAFAD250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D06EE5-4EB0-4ED3-A311-0B087A87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480DB1-AF68-42A7-9EC0-BAD965143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30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7FA6C-95D9-426B-AD58-603ED37B7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0D9B3C-9ED3-4ECD-80A7-75E9DC75F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438D1B-A75C-4222-962E-EBB8614E1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15994A-0869-4719-8DAC-E8A058E7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3EF8C1-D9EC-45F3-9C5B-0B08F7DB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670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B1C9E-A072-47E0-A14F-B6517BA8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1539F6-EFD3-4565-86BF-539A8F8CE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23B984-07D1-4DA0-ADBF-51DFF7BB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89D14D-63CE-493E-9A3B-15AF3857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4BAAE3-DD67-423A-815D-1E525ACD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709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087C5F-0D2E-4DE6-8857-9107624C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3FE59C-F9F0-4F3A-A7CE-AF2CEE652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582381-7E02-4DDD-883B-AFE4DC195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CD5F37-ABCD-413E-829C-361BE5CD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2833B9-9C2D-4811-B9AC-C5FE9F14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1528CE-9DCF-4E94-B50D-FA963884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12641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22450E-6A5D-460F-A48B-F14CEEC1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EE3058-0EAC-448B-BE69-9115B9D86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9FD178-090A-4185-9AB0-ED3CDB593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CFD839-5A0A-48A8-B144-9306072C7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132C3D5-D290-420A-8244-1C4966EB7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DD254B8-6960-44A3-A3CC-E1808759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2FD8D8-D8DA-4D38-A27D-2D3D8704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8AB1B31-3F3A-48AA-B1F9-3CECCB58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8807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6E1B1-6452-4FC3-B2FA-CA5B78CE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13F22D-FBA7-4436-BAA4-ED9C8A4C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5DE4DA-2482-4343-8904-D15768D1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A10C54-7531-4CF3-8916-53305831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9642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62F25A5-D2A8-4657-9096-82FC45270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73E149-348C-4C5B-AE38-29200067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53D2C7-09AC-417B-A37A-7689DC1B4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6889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914BA-6441-4345-90B2-8605E0DA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D2E4ED-AD1A-4899-9108-3EF5DA084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075974-EFA3-4DC9-B48B-7FEEA755F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D6D283-5E70-4CB2-9F6A-158E9BD8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8DC844-E373-4EF1-B254-0EBF737B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75FE42-2788-4870-8FCE-7DB3809C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1559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01F84-AED5-405A-8576-8C0684AC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367565B-EF3E-4174-A0D9-A9E3C80A0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513756-E15E-435D-962C-CBFA666D3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80A514-ACAA-4E10-8A67-08E94C1C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68C325-4171-48B0-AB4D-0F784E8D7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CD6A59-3201-439A-AF31-F9384F66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718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31F5701-2504-4C3A-B209-DAE9742B9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F0178E-9395-4F11-8F3C-41847C11F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A0967A-2722-40AC-AA9A-47F489A3C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F02774-1E83-4B33-9794-B6905E509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0E2DB4-C539-4CED-B405-176B16E1E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106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slide" Target="slide9.xml"/><Relationship Id="rId2" Type="http://schemas.openxmlformats.org/officeDocument/2006/relationships/slide" Target="slide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slide" Target="slide4.xml"/><Relationship Id="rId4" Type="http://schemas.openxmlformats.org/officeDocument/2006/relationships/slide" Target="slide6.xml"/><Relationship Id="rId9" Type="http://schemas.openxmlformats.org/officeDocument/2006/relationships/image" Target="../media/image4.png"/><Relationship Id="rId14" Type="http://schemas.openxmlformats.org/officeDocument/2006/relationships/slide" Target="slide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Relationship Id="rId9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7" Type="http://schemas.openxmlformats.org/officeDocument/2006/relationships/image" Target="../media/image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18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7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18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23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7.png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5.gif"/><Relationship Id="rId7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8.xml"/><Relationship Id="rId17" Type="http://schemas.openxmlformats.org/officeDocument/2006/relationships/image" Target="../media/image8.png"/><Relationship Id="rId2" Type="http://schemas.openxmlformats.org/officeDocument/2006/relationships/slide" Target="slide6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1.png"/><Relationship Id="rId10" Type="http://schemas.openxmlformats.org/officeDocument/2006/relationships/slide" Target="slide9.xml"/><Relationship Id="rId4" Type="http://schemas.openxmlformats.org/officeDocument/2006/relationships/slide" Target="slide12.xml"/><Relationship Id="rId9" Type="http://schemas.openxmlformats.org/officeDocument/2006/relationships/image" Target="../media/image5.png"/><Relationship Id="rId1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alights.io/agile-testing/understanding-agile-testing-methodology-and-4-agile-testing-methods/" TargetMode="External"/><Relationship Id="rId3" Type="http://schemas.openxmlformats.org/officeDocument/2006/relationships/image" Target="../media/image32.jpg"/><Relationship Id="rId7" Type="http://schemas.openxmlformats.org/officeDocument/2006/relationships/hyperlink" Target="https://anexsoft.com/que-son-las-pruebas-unitarias-e-importancia-de-estas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giledata.org/essays/tdd.html" TargetMode="External"/><Relationship Id="rId11" Type="http://schemas.openxmlformats.org/officeDocument/2006/relationships/image" Target="../media/image8.png"/><Relationship Id="rId5" Type="http://schemas.openxmlformats.org/officeDocument/2006/relationships/hyperlink" Target="https://smartbear.com/test-management/agile-testing-best-practices/" TargetMode="External"/><Relationship Id="rId10" Type="http://schemas.openxmlformats.org/officeDocument/2006/relationships/hyperlink" Target="https://www.browserstack.com/guide/what-is-test-driven-development" TargetMode="External"/><Relationship Id="rId4" Type="http://schemas.openxmlformats.org/officeDocument/2006/relationships/image" Target="../media/image33.jpg"/><Relationship Id="rId9" Type="http://schemas.openxmlformats.org/officeDocument/2006/relationships/hyperlink" Target="https://youtube.com/watch?v=hKoJBlhxuN8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8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9.xml"/><Relationship Id="rId4" Type="http://schemas.openxmlformats.org/officeDocument/2006/relationships/slide" Target="slide12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4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image" Target="../media/image6.png"/><Relationship Id="rId1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slide" Target="slide6.xml"/><Relationship Id="rId4" Type="http://schemas.openxmlformats.org/officeDocument/2006/relationships/slide" Target="slide16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slide" Target="slide16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slide" Target="slide16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12.xml"/><Relationship Id="rId7" Type="http://schemas.openxmlformats.org/officeDocument/2006/relationships/slide" Target="slide1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openxmlformats.org/officeDocument/2006/relationships/slide" Target="slide16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slide" Target="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4A619-F1D7-42C1-9A9A-0BA538A05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5981" y="1036103"/>
            <a:ext cx="6520039" cy="1955042"/>
          </a:xfrm>
        </p:spPr>
        <p:txBody>
          <a:bodyPr>
            <a:normAutofit/>
          </a:bodyPr>
          <a:lstStyle/>
          <a:p>
            <a: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  <a:t>Prácticas Concretas</a:t>
            </a:r>
            <a:b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</a:br>
            <a: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  <a:t>del Testing Ágil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EBA8C1-14A6-4656-B2F0-8E78A34A4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8315" y="4337203"/>
            <a:ext cx="9199685" cy="1655762"/>
          </a:xfrm>
        </p:spPr>
        <p:txBody>
          <a:bodyPr>
            <a:normAutofit/>
          </a:bodyPr>
          <a:lstStyle/>
          <a:p>
            <a:r>
              <a:rPr lang="es-AR" sz="2000" dirty="0">
                <a:solidFill>
                  <a:srgbClr val="151F29"/>
                </a:solidFill>
                <a:latin typeface="Arial Rounded MT Bold" panose="020F0704030504030204" pitchFamily="34" charset="0"/>
              </a:rPr>
              <a:t>Bermejo – Costamagna – Juárez y Villagra – Maubecin - Muñoz – Paschetti</a:t>
            </a:r>
          </a:p>
          <a:p>
            <a:r>
              <a:rPr lang="es-AR">
                <a:solidFill>
                  <a:srgbClr val="151F29"/>
                </a:solidFill>
                <a:latin typeface="Arial Rounded MT Bold" panose="020F0704030504030204" pitchFamily="34" charset="0"/>
              </a:rPr>
              <a:t>Grupo 4 – 4K1</a:t>
            </a:r>
            <a:endParaRPr lang="es-AR" dirty="0">
              <a:solidFill>
                <a:srgbClr val="151F29"/>
              </a:solidFill>
              <a:latin typeface="Arial Rounded MT Bold" panose="020F0704030504030204" pitchFamily="34" charset="0"/>
            </a:endParaRPr>
          </a:p>
          <a:p>
            <a:r>
              <a:rPr lang="es-AR" dirty="0">
                <a:solidFill>
                  <a:srgbClr val="151F29"/>
                </a:solidFill>
                <a:latin typeface="Arial Rounded MT Bold" panose="020F0704030504030204" pitchFamily="34" charset="0"/>
              </a:rPr>
              <a:t>Cátedra Ingeniería de Software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3A0652E-DE0B-440A-B32A-ED27743C136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65CC6CEB-F9F7-4543-9FAE-851D280ED83B}"/>
              </a:ext>
            </a:extLst>
          </p:cNvPr>
          <p:cNvSpPr/>
          <p:nvPr/>
        </p:nvSpPr>
        <p:spPr>
          <a:xfrm>
            <a:off x="1681254" y="3227168"/>
            <a:ext cx="720000" cy="720000"/>
          </a:xfrm>
          <a:prstGeom prst="flowChartConnector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Diagrama de flujo: conector 13">
            <a:extLst>
              <a:ext uri="{FF2B5EF4-FFF2-40B4-BE49-F238E27FC236}">
                <a16:creationId xmlns:a16="http://schemas.microsoft.com/office/drawing/2014/main" id="{FAE74C53-0541-487D-995A-48FBA8788963}"/>
              </a:ext>
            </a:extLst>
          </p:cNvPr>
          <p:cNvSpPr/>
          <p:nvPr/>
        </p:nvSpPr>
        <p:spPr>
          <a:xfrm>
            <a:off x="3032836" y="3227168"/>
            <a:ext cx="720000" cy="720000"/>
          </a:xfrm>
          <a:prstGeom prst="flowChartConnector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Diagrama de flujo: conector 14">
            <a:extLst>
              <a:ext uri="{FF2B5EF4-FFF2-40B4-BE49-F238E27FC236}">
                <a16:creationId xmlns:a16="http://schemas.microsoft.com/office/drawing/2014/main" id="{832835C3-4FB9-4FA1-92E7-803018ECEDB8}"/>
              </a:ext>
            </a:extLst>
          </p:cNvPr>
          <p:cNvSpPr/>
          <p:nvPr/>
        </p:nvSpPr>
        <p:spPr>
          <a:xfrm>
            <a:off x="4384418" y="3227168"/>
            <a:ext cx="720000" cy="720000"/>
          </a:xfrm>
          <a:prstGeom prst="flowChartConnector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Diagrama de flujo: conector 15">
            <a:extLst>
              <a:ext uri="{FF2B5EF4-FFF2-40B4-BE49-F238E27FC236}">
                <a16:creationId xmlns:a16="http://schemas.microsoft.com/office/drawing/2014/main" id="{30220D51-13C5-4134-98B3-5BF32952A50C}"/>
              </a:ext>
            </a:extLst>
          </p:cNvPr>
          <p:cNvSpPr/>
          <p:nvPr/>
        </p:nvSpPr>
        <p:spPr>
          <a:xfrm>
            <a:off x="5736000" y="3227168"/>
            <a:ext cx="720000" cy="720000"/>
          </a:xfrm>
          <a:prstGeom prst="flowChartConnector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Diagrama de flujo: conector 16">
            <a:extLst>
              <a:ext uri="{FF2B5EF4-FFF2-40B4-BE49-F238E27FC236}">
                <a16:creationId xmlns:a16="http://schemas.microsoft.com/office/drawing/2014/main" id="{5ACBF4A6-E572-4D4D-87F3-31C4E10DCAC3}"/>
              </a:ext>
            </a:extLst>
          </p:cNvPr>
          <p:cNvSpPr/>
          <p:nvPr/>
        </p:nvSpPr>
        <p:spPr>
          <a:xfrm>
            <a:off x="7087582" y="3227168"/>
            <a:ext cx="720000" cy="720000"/>
          </a:xfrm>
          <a:prstGeom prst="flowChartConnector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Diagrama de flujo: conector 17">
            <a:extLst>
              <a:ext uri="{FF2B5EF4-FFF2-40B4-BE49-F238E27FC236}">
                <a16:creationId xmlns:a16="http://schemas.microsoft.com/office/drawing/2014/main" id="{686EA83B-D92A-41DC-819C-49A267BFBB16}"/>
              </a:ext>
            </a:extLst>
          </p:cNvPr>
          <p:cNvSpPr/>
          <p:nvPr/>
        </p:nvSpPr>
        <p:spPr>
          <a:xfrm>
            <a:off x="8439164" y="3227168"/>
            <a:ext cx="720000" cy="720000"/>
          </a:xfrm>
          <a:prstGeom prst="flowChartConnector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Diagrama de flujo: conector 18">
            <a:extLst>
              <a:ext uri="{FF2B5EF4-FFF2-40B4-BE49-F238E27FC236}">
                <a16:creationId xmlns:a16="http://schemas.microsoft.com/office/drawing/2014/main" id="{79FCB8FF-3CCD-458B-A649-3AED430BD230}"/>
              </a:ext>
            </a:extLst>
          </p:cNvPr>
          <p:cNvSpPr/>
          <p:nvPr/>
        </p:nvSpPr>
        <p:spPr>
          <a:xfrm>
            <a:off x="9790746" y="3227168"/>
            <a:ext cx="720000" cy="720000"/>
          </a:xfrm>
          <a:prstGeom prst="flowChartConnector">
            <a:avLst/>
          </a:prstGeom>
          <a:solidFill>
            <a:srgbClr val="F1C2A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33C7B6B4-5C47-492A-A915-36535144C1B7}"/>
              </a:ext>
            </a:extLst>
          </p:cNvPr>
          <p:cNvGrpSpPr/>
          <p:nvPr/>
        </p:nvGrpSpPr>
        <p:grpSpPr>
          <a:xfrm>
            <a:off x="11445920" y="125107"/>
            <a:ext cx="746077" cy="830239"/>
            <a:chOff x="11445920" y="125107"/>
            <a:chExt cx="746077" cy="830239"/>
          </a:xfrm>
        </p:grpSpPr>
        <p:sp>
          <p:nvSpPr>
            <p:cNvPr id="6" name="Rectángulo: esquinas superiores redondeadas 5">
              <a:extLst>
                <a:ext uri="{FF2B5EF4-FFF2-40B4-BE49-F238E27FC236}">
                  <a16:creationId xmlns:a16="http://schemas.microsoft.com/office/drawing/2014/main" id="{D3071F99-7481-408D-9D5C-B38A755FC22A}"/>
                </a:ext>
              </a:extLst>
            </p:cNvPr>
            <p:cNvSpPr/>
            <p:nvPr/>
          </p:nvSpPr>
          <p:spPr>
            <a:xfrm rot="5400000">
              <a:off x="11403839" y="167188"/>
              <a:ext cx="830239" cy="746077"/>
            </a:xfrm>
            <a:prstGeom prst="round2SameRect">
              <a:avLst/>
            </a:prstGeom>
            <a:solidFill>
              <a:srgbClr val="37526D"/>
            </a:solidFill>
            <a:ln>
              <a:solidFill>
                <a:srgbClr val="37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23" name="Imagen 22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1E46B61F-5613-48C6-8D42-98411D9D4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8955" y="175120"/>
              <a:ext cx="720000" cy="7200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88A44CE-D629-4351-B1C2-3F8659B2C808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8" name="Rectángulo: esquinas superiores redondeadas 7">
              <a:extLst>
                <a:ext uri="{FF2B5EF4-FFF2-40B4-BE49-F238E27FC236}">
                  <a16:creationId xmlns:a16="http://schemas.microsoft.com/office/drawing/2014/main" id="{2CC81887-C6E1-4DBE-AD55-0D28583F3BA9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6" name="Imagen 25" descr="Text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61AAA88E-4B79-4A18-9C71-7B7931452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0DC6793A-0252-4E82-8EA4-EF51BAA26426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10" name="Rectángulo: esquinas superiores redondeadas 9">
              <a:extLst>
                <a:ext uri="{FF2B5EF4-FFF2-40B4-BE49-F238E27FC236}">
                  <a16:creationId xmlns:a16="http://schemas.microsoft.com/office/drawing/2014/main" id="{6DA1455D-5128-4018-B96C-6F17EF78DAFF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8" name="Imagen 27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87D5705D-4670-4E92-9491-75EDF22A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3EF587A-6DDC-46CD-B3DA-42CBAF7A4665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11" name="Rectángulo: esquinas superiores redondeadas 10">
              <a:extLst>
                <a:ext uri="{FF2B5EF4-FFF2-40B4-BE49-F238E27FC236}">
                  <a16:creationId xmlns:a16="http://schemas.microsoft.com/office/drawing/2014/main" id="{BD2BE55F-41F6-4B5F-99B9-8C054D69FC7C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8A6ED36C-6F59-47B4-A5A1-722564CC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BBF26486-DA90-42AD-8BED-3E29E5A7C8DC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7" name="Rectángulo: esquinas superiores redondeadas 6">
              <a:extLst>
                <a:ext uri="{FF2B5EF4-FFF2-40B4-BE49-F238E27FC236}">
                  <a16:creationId xmlns:a16="http://schemas.microsoft.com/office/drawing/2014/main" id="{8DBD0BB5-1A7E-4F98-B91D-EC1ADF11C2DE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4" name="Imagen 33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70825147-B6A3-44F7-93BC-D1CA2541E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6C6E7C4C-57B4-4263-96A5-5F3D3D99075C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9" name="Rectángulo: esquinas superiores redondeadas 8">
              <a:extLst>
                <a:ext uri="{FF2B5EF4-FFF2-40B4-BE49-F238E27FC236}">
                  <a16:creationId xmlns:a16="http://schemas.microsoft.com/office/drawing/2014/main" id="{41FAE0E8-500B-4061-9A48-9DA5DEF55191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7D630B42-C3B4-4DBF-BA58-40E485A30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9A1BD2A8-4D5B-4663-AC62-7DF6B3A3D55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12" name="Rectángulo: esquinas superiores redondeadas 11">
              <a:extLst>
                <a:ext uri="{FF2B5EF4-FFF2-40B4-BE49-F238E27FC236}">
                  <a16:creationId xmlns:a16="http://schemas.microsoft.com/office/drawing/2014/main" id="{F9DD01BD-3D8F-46D0-90BA-14415A6FDEE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8" name="Imagen 37" descr="Icono&#10;&#10;Descripción generada automáticamente">
              <a:hlinkClick r:id="rId14" action="ppaction://hlinksldjump"/>
              <a:extLst>
                <a:ext uri="{FF2B5EF4-FFF2-40B4-BE49-F238E27FC236}">
                  <a16:creationId xmlns:a16="http://schemas.microsoft.com/office/drawing/2014/main" id="{3DB24816-3C32-4EEB-9518-54E3460E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6" name="Rectángulo 45">
            <a:extLst>
              <a:ext uri="{FF2B5EF4-FFF2-40B4-BE49-F238E27FC236}">
                <a16:creationId xmlns:a16="http://schemas.microsoft.com/office/drawing/2014/main" id="{6E9CFF97-9656-45BD-936A-4EC088ABD7FA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0" name="Imagen 19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B18AD2F-7F32-4786-AF35-EC6B5EF311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6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247091B1-B4F8-4FEC-97AA-D6660D94AAC0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476DABB-9817-4565-95E0-BE71623A31B3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7E976525-0DFA-42BA-AEB4-EE5F990A1F13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B41DA0B5-7EEF-45CD-A930-B11007984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E14779FD-583A-4ECA-B504-3CB6243B6F50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B6BEC6D0-B4B0-491F-9A70-C5361C52AA7B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5D4BADD4-1B88-4EBC-9897-2F7A906D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2890D02C-3799-46E7-91C4-2B8F238F5897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9BFC8167-B989-4687-9165-2A2E0B7D2E63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EA6BEDD-689B-426E-9FC6-A9C920C9B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BA3D0052-3E4B-4654-9924-859B2EC083D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E3019200-7D7F-49CB-8D5D-E00FD8E17027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C2778ACD-F28B-45E9-84FE-EF6CD13BF925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909B6B35-145B-430C-83FB-C94FBDE5629E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D4F1327D-206E-4C19-8C44-CA9BEA9D8C2F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0DE552B-8DE8-481E-A4CA-FA32CF6C3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872471" y="2230616"/>
            <a:ext cx="8835771" cy="3186079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3FC3BF51-1B02-49E0-BAD3-0CAD46B0B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428" y="598819"/>
            <a:ext cx="8546686" cy="713056"/>
          </a:xfrm>
        </p:spPr>
        <p:txBody>
          <a:bodyPr>
            <a:normAutofit/>
          </a:bodyPr>
          <a:lstStyle/>
          <a:p>
            <a:r>
              <a:rPr lang="es-AR" dirty="0">
                <a:latin typeface="Bahnschrift SemiBold Condensed" panose="020B0502040204020203" pitchFamily="34" charset="0"/>
              </a:rPr>
              <a:t>Aspectos indispensables</a:t>
            </a:r>
          </a:p>
        </p:txBody>
      </p:sp>
      <p:pic>
        <p:nvPicPr>
          <p:cNvPr id="19" name="Imagen 18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7917A239-B2FF-4571-A996-AC205E75BE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2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3FDA10AA-2379-4751-87C1-2A4FF34675A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D1BDFF9A-4FB9-41DE-A20A-A06D3D17FA43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14E9BC48-0B27-4E96-80C6-147C35CF6749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216BEC5B-78A8-4789-A189-645544F40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9FFD68B8-E534-4A75-A1DF-BFEB4D84455F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44CF44CF-FA42-413E-A682-ECA561ED5B51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E3E42C20-6D9F-4D32-A804-13B2EAC4C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C2D04207-05B7-4A30-8D46-44C260445303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FB33C114-1E05-4F25-9916-607B25914EC4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5AC2C606-CC85-45FA-88AB-95739BDF6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CBE2DF1-D0A5-4032-9B8C-90B3DCC206C4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36F5B597-C259-459A-BDC6-8B70B726E5C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BDC9D8E9-5835-433C-94A5-37CC90E03220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DE40B478-0DF1-49F2-9AE8-B618F5CC2E39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1C8ABC9F-A736-4B0E-9C1D-68AD550611E4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32D698C-AB19-4F99-9C8C-34B83533C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545014" y="1802374"/>
            <a:ext cx="7052918" cy="3403765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74086872-DF32-4371-89D4-87F23F25B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8546686" cy="900000"/>
          </a:xfrm>
        </p:spPr>
        <p:txBody>
          <a:bodyPr>
            <a:normAutofit/>
          </a:bodyPr>
          <a:lstStyle/>
          <a:p>
            <a:r>
              <a:rPr lang="es-AR" dirty="0">
                <a:latin typeface="Bahnschrift SemiBold Condensed" panose="020B0502040204020203" pitchFamily="34" charset="0"/>
              </a:rPr>
              <a:t>Más aspectos</a:t>
            </a:r>
          </a:p>
        </p:txBody>
      </p:sp>
      <p:pic>
        <p:nvPicPr>
          <p:cNvPr id="19" name="Imagen 18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AFFB6157-6338-4675-B6C4-A3510F5D3B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7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3DFCB-6330-4CF0-81C5-EA79EF7A8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4563963" cy="900000"/>
          </a:xfrm>
        </p:spPr>
        <p:txBody>
          <a:bodyPr>
            <a:normAutofit fontScale="90000"/>
          </a:bodyPr>
          <a:lstStyle/>
          <a:p>
            <a:r>
              <a:rPr lang="es-AR" b="1" dirty="0">
                <a:latin typeface="Bebas Neue" panose="020B0606020202050201" pitchFamily="34" charset="0"/>
              </a:rPr>
              <a:t>Pruebas exploratorias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18C7BFD-5450-4B79-8DF7-3987338D73F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8FE2C4E-E65D-4D6D-ABF6-3C3C5CDE4132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9" name="Rectángulo: esquinas superiores redondeadas 28">
              <a:extLst>
                <a:ext uri="{FF2B5EF4-FFF2-40B4-BE49-F238E27FC236}">
                  <a16:creationId xmlns:a16="http://schemas.microsoft.com/office/drawing/2014/main" id="{DCC34C5E-F6CC-4151-A003-A4B483FD2CA8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58633C34-8372-4603-8DB1-8B759D0D3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253C3556-F045-4EB8-8740-F8E35DDE050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36985D36-B301-4AE1-9062-9AEE3545D239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DCFBE38-A92D-45E3-9B50-35B0A506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2759FC-93D8-44E2-BEE2-DF5D6A0B4C5A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95B3DD5A-F72C-4DED-A634-52CC1AAE155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15287EC6-22DF-44D4-8D02-ED83EC86E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929AF6AA-138C-48FB-9346-84B2130951A6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129705D2-CA60-4EE1-A102-99DE4430120D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B8217BC8-E427-4431-AB72-0CEEED2D2416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5B39BD88-EAAB-474E-9DED-6DC93D71225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9AA0154B-4C10-485F-8537-49FAFC07C3CE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DA6ECAE-E522-4D04-9071-DBE68C270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643308" y="1647987"/>
            <a:ext cx="6905384" cy="4351338"/>
          </a:xfrm>
          <a:prstGeom prst="rect">
            <a:avLst/>
          </a:prstGeom>
        </p:spPr>
      </p:pic>
      <p:pic>
        <p:nvPicPr>
          <p:cNvPr id="19" name="Imagen 18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6B7938B5-347B-4E41-9D6A-65D3BD6249B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0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75D5B-3399-44D7-A682-162C330C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9597105" cy="900000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¿Cuándo es recomendable?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2BB1FA6-248B-49EA-83B9-5B3A0C0A7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1969"/>
          <a:stretch/>
        </p:blipFill>
        <p:spPr>
          <a:xfrm>
            <a:off x="1576337" y="2193916"/>
            <a:ext cx="2533845" cy="325947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D0D77771-B464-4ED0-B4E6-CDBAB16560DC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0AA715E4-37B6-44E8-9807-94A88C305575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4A6541E9-0FE6-4848-AF22-0F365B440025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233D5EBA-8A5C-4352-8405-E4AA72F5D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E2F96A6-A4E4-4091-9F16-12B11179BE3A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3" name="Rectángulo: esquinas superiores redondeadas 42">
              <a:extLst>
                <a:ext uri="{FF2B5EF4-FFF2-40B4-BE49-F238E27FC236}">
                  <a16:creationId xmlns:a16="http://schemas.microsoft.com/office/drawing/2014/main" id="{B85AB8D2-7F71-4255-B379-810BC43D0970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4" name="Imagen 43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4CED4F04-842F-4276-99F0-8F99D08F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5" name="Rectángulo 44">
            <a:extLst>
              <a:ext uri="{FF2B5EF4-FFF2-40B4-BE49-F238E27FC236}">
                <a16:creationId xmlns:a16="http://schemas.microsoft.com/office/drawing/2014/main" id="{16A48096-03DE-4879-9179-1F4ADCC37053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Rectángulo: esquinas superiores redondeadas 45">
            <a:extLst>
              <a:ext uri="{FF2B5EF4-FFF2-40B4-BE49-F238E27FC236}">
                <a16:creationId xmlns:a16="http://schemas.microsoft.com/office/drawing/2014/main" id="{68ED9087-3C7C-417E-B03D-A41E06923256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7" name="Rectángulo: esquinas superiores redondeadas 46">
            <a:extLst>
              <a:ext uri="{FF2B5EF4-FFF2-40B4-BE49-F238E27FC236}">
                <a16:creationId xmlns:a16="http://schemas.microsoft.com/office/drawing/2014/main" id="{35F7ADA5-04B4-4EA4-B0C4-EF22000E3126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8" name="Rectángulo: esquinas superiores redondeadas 47">
            <a:extLst>
              <a:ext uri="{FF2B5EF4-FFF2-40B4-BE49-F238E27FC236}">
                <a16:creationId xmlns:a16="http://schemas.microsoft.com/office/drawing/2014/main" id="{7EAB9AD3-297E-48E1-B288-173CAD1C732E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9" name="Rectángulo: esquinas superiores redondeadas 48">
            <a:extLst>
              <a:ext uri="{FF2B5EF4-FFF2-40B4-BE49-F238E27FC236}">
                <a16:creationId xmlns:a16="http://schemas.microsoft.com/office/drawing/2014/main" id="{1C2E8D14-29FF-46A1-A90C-53D2BF3C6FC2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Rectángulo: esquinas superiores redondeadas 49">
            <a:extLst>
              <a:ext uri="{FF2B5EF4-FFF2-40B4-BE49-F238E27FC236}">
                <a16:creationId xmlns:a16="http://schemas.microsoft.com/office/drawing/2014/main" id="{5BFFE1CA-4EA2-483C-8B0B-B60B7862B9ED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0" name="Marcador de contenido 3">
            <a:extLst>
              <a:ext uri="{FF2B5EF4-FFF2-40B4-BE49-F238E27FC236}">
                <a16:creationId xmlns:a16="http://schemas.microsoft.com/office/drawing/2014/main" id="{5358B300-4855-4140-951D-C5A6B843F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88" r="38357"/>
          <a:stretch/>
        </p:blipFill>
        <p:spPr>
          <a:xfrm>
            <a:off x="4793673" y="2192400"/>
            <a:ext cx="2355272" cy="3259479"/>
          </a:xfrm>
          <a:prstGeom prst="rect">
            <a:avLst/>
          </a:prstGeom>
        </p:spPr>
      </p:pic>
      <p:pic>
        <p:nvPicPr>
          <p:cNvPr id="24" name="Marcador de contenido 3">
            <a:extLst>
              <a:ext uri="{FF2B5EF4-FFF2-40B4-BE49-F238E27FC236}">
                <a16:creationId xmlns:a16="http://schemas.microsoft.com/office/drawing/2014/main" id="{2933BFA7-4AE0-42BB-87D2-17965B170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05"/>
          <a:stretch/>
        </p:blipFill>
        <p:spPr>
          <a:xfrm>
            <a:off x="7832436" y="2192400"/>
            <a:ext cx="2783690" cy="3259479"/>
          </a:xfrm>
          <a:prstGeom prst="rect">
            <a:avLst/>
          </a:prstGeom>
        </p:spPr>
      </p:pic>
      <p:pic>
        <p:nvPicPr>
          <p:cNvPr id="19" name="Imagen 18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6B7EDB1C-1AEF-4464-94EF-423FCBA96B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4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889ADAE6-28ED-4D95-8BCC-3539BBEF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0"/>
          <a:stretch/>
        </p:blipFill>
        <p:spPr>
          <a:xfrm>
            <a:off x="2544245" y="2232400"/>
            <a:ext cx="3551755" cy="342818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80BE3B62-A247-4D90-9E2E-3386BD13F277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Rectángulo: esquinas superiores redondeadas 21">
            <a:extLst>
              <a:ext uri="{FF2B5EF4-FFF2-40B4-BE49-F238E27FC236}">
                <a16:creationId xmlns:a16="http://schemas.microsoft.com/office/drawing/2014/main" id="{63AABBF5-1697-4AE4-8379-CAA65A052450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3" name="Rectángulo: esquinas superiores redondeadas 22">
            <a:extLst>
              <a:ext uri="{FF2B5EF4-FFF2-40B4-BE49-F238E27FC236}">
                <a16:creationId xmlns:a16="http://schemas.microsoft.com/office/drawing/2014/main" id="{BB4E3699-9DC4-4F32-B2E7-B5C6DDB1A2FB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Rectángulo: esquinas superiores redondeadas 23">
            <a:extLst>
              <a:ext uri="{FF2B5EF4-FFF2-40B4-BE49-F238E27FC236}">
                <a16:creationId xmlns:a16="http://schemas.microsoft.com/office/drawing/2014/main" id="{08FB7DF0-1AF3-4D49-AB8D-7AC590E38505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ectángulo: esquinas superiores redondeadas 24">
            <a:extLst>
              <a:ext uri="{FF2B5EF4-FFF2-40B4-BE49-F238E27FC236}">
                <a16:creationId xmlns:a16="http://schemas.microsoft.com/office/drawing/2014/main" id="{298500E5-723A-48C2-A794-595E490600A3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ectángulo: esquinas superiores redondeadas 25">
            <a:extLst>
              <a:ext uri="{FF2B5EF4-FFF2-40B4-BE49-F238E27FC236}">
                <a16:creationId xmlns:a16="http://schemas.microsoft.com/office/drawing/2014/main" id="{6DD8A3F8-605B-4736-84E7-14FCB9ACE971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6A88070E-EA92-4C23-BA0F-EEA8FD08E4E0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5BF9640-672A-4218-BE8C-6616684EDC66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46" name="Rectángulo: esquinas superiores redondeadas 45">
              <a:extLst>
                <a:ext uri="{FF2B5EF4-FFF2-40B4-BE49-F238E27FC236}">
                  <a16:creationId xmlns:a16="http://schemas.microsoft.com/office/drawing/2014/main" id="{6D8E14FD-B8B4-4743-9521-AA426A00CEAB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7" name="Imagen 46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CF534257-AB96-4BA3-9EA3-334189949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666BDBC1-8435-48AA-903C-57CE7AA0B503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9" name="Rectángulo: esquinas superiores redondeadas 48">
              <a:extLst>
                <a:ext uri="{FF2B5EF4-FFF2-40B4-BE49-F238E27FC236}">
                  <a16:creationId xmlns:a16="http://schemas.microsoft.com/office/drawing/2014/main" id="{A8B6B2B0-6B3C-4436-9DEE-31CD86C52B35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0" name="Imagen 49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0A189D07-E3BA-42E3-9224-BEE1E7A06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51" name="Título 1">
            <a:extLst>
              <a:ext uri="{FF2B5EF4-FFF2-40B4-BE49-F238E27FC236}">
                <a16:creationId xmlns:a16="http://schemas.microsoft.com/office/drawing/2014/main" id="{08FC8708-7039-497B-9024-344F6D04CF04}"/>
              </a:ext>
            </a:extLst>
          </p:cNvPr>
          <p:cNvSpPr txBox="1">
            <a:spLocks/>
          </p:cNvSpPr>
          <p:nvPr/>
        </p:nvSpPr>
        <p:spPr>
          <a:xfrm>
            <a:off x="1080000" y="360000"/>
            <a:ext cx="5563490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>
                <a:latin typeface="Bahnschrift SemiBold Condensed" panose="020B0502040204020203" pitchFamily="34" charset="0"/>
              </a:rPr>
              <a:t>¿Cuándo es recomendable?</a:t>
            </a:r>
          </a:p>
        </p:txBody>
      </p:sp>
      <p:pic>
        <p:nvPicPr>
          <p:cNvPr id="18" name="Marcador de contenido 2">
            <a:extLst>
              <a:ext uri="{FF2B5EF4-FFF2-40B4-BE49-F238E27FC236}">
                <a16:creationId xmlns:a16="http://schemas.microsoft.com/office/drawing/2014/main" id="{0263BD6F-B1A9-4862-B868-09C02156B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42"/>
          <a:stretch/>
        </p:blipFill>
        <p:spPr>
          <a:xfrm>
            <a:off x="6938128" y="2232000"/>
            <a:ext cx="2710581" cy="3428180"/>
          </a:xfrm>
          <a:prstGeom prst="rect">
            <a:avLst/>
          </a:prstGeom>
        </p:spPr>
      </p:pic>
      <p:pic>
        <p:nvPicPr>
          <p:cNvPr id="19" name="Imagen 18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564F5EDA-6E6E-47B2-9DF5-A387CE05A6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4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A45BD-AB84-432B-A629-2638D2E29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3531216" cy="900000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Buenas</a:t>
            </a:r>
            <a:r>
              <a:rPr lang="es-AR" dirty="0"/>
              <a:t> </a:t>
            </a:r>
            <a:r>
              <a:rPr lang="es-AR" dirty="0">
                <a:latin typeface="Bahnschrift SemiBold Condensed" panose="020B0502040204020203" pitchFamily="34" charset="0"/>
              </a:rPr>
              <a:t>Prácticas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EE99ED2-852F-4218-9141-608CD72E4F9C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4C5166D9-2C71-412B-9804-77E9BEA2786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57E685DD-7104-4813-B544-95EFD8AAC964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41EF3E21-64DB-4286-9945-290790904309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71AB0109-7DCF-4A24-A406-8541203D22FA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6D9F95AB-FBAB-4604-9859-073ADCA8090E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AE490D8-C398-4C33-8BB2-B300DD1CE82E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B14AD7C-BC89-4E33-B1CF-192D0721160F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85FC9EAF-1926-49CC-ACC0-FCE380319A1F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944EF530-0B37-429E-AA40-61E52182C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FB5AADD5-B6A5-47EA-91A8-28680A0DAC3C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E923E104-0C96-44D9-99D2-8A3CFB2CD28B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6E5B77D3-4DF8-4841-8B7E-7EA624B5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4441201-B56C-4EAE-ADA6-6388A68E5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350876" y="1504311"/>
            <a:ext cx="7236765" cy="46386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6E38C7-908E-44A5-8FB4-3095D5F5E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6935" y="1446985"/>
            <a:ext cx="7143750" cy="4448175"/>
          </a:xfrm>
          <a:prstGeom prst="rect">
            <a:avLst/>
          </a:prstGeom>
        </p:spPr>
      </p:pic>
      <p:pic>
        <p:nvPicPr>
          <p:cNvPr id="18" name="Imagen 1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817A0221-38D9-4407-B3B1-F1597A6401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5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7EDF6-0CAD-4F83-90CF-437EAD2B8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10016557" cy="900000"/>
          </a:xfrm>
        </p:spPr>
        <p:txBody>
          <a:bodyPr/>
          <a:lstStyle/>
          <a:p>
            <a:r>
              <a:rPr lang="es-ES" b="1" dirty="0">
                <a:latin typeface="Bebas Neue" panose="020B0606020202050201" pitchFamily="34" charset="0"/>
              </a:rPr>
              <a:t>Pruebas de unidad e integración automatizadas</a:t>
            </a:r>
            <a:endParaRPr lang="es-AR" b="1" dirty="0">
              <a:latin typeface="Bebas Neue" panose="020B0606020202050201" pitchFamily="34" charset="0"/>
            </a:endParaRP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85C318F-7585-4850-B35B-EB1BA813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287" y="1663503"/>
            <a:ext cx="5119324" cy="4377393"/>
          </a:xfrm>
        </p:spPr>
      </p:pic>
      <p:pic>
        <p:nvPicPr>
          <p:cNvPr id="7" name="Imagen 6" descr="Imagen que contiene interior, pequeño, espejo, cuarto&#10;&#10;Descripción generada automáticamente">
            <a:extLst>
              <a:ext uri="{FF2B5EF4-FFF2-40B4-BE49-F238E27FC236}">
                <a16:creationId xmlns:a16="http://schemas.microsoft.com/office/drawing/2014/main" id="{1C88D0C7-68ED-4E1C-B7FE-040200296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222" y="1851759"/>
            <a:ext cx="4000882" cy="4000882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2BCEA19B-28A7-4375-85D1-930F85CDCF3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CF0879D-3C07-44B4-A510-2D880DD64594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C1AB8069-8A70-4A33-9D6A-15DA0F0AB222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FD2EE988-91B3-4F24-A36E-CBCB10FD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6FC1C59-3007-4F5C-9DEC-94223CCD96A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3050F4C8-817E-48B0-B488-87392877E96D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38D64D8-2C89-4D48-989B-B58100D06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C8C6854-6B00-4000-A188-5B92B25B11DE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75139D6C-799D-4EF8-A28E-AF9A006E0F1B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781CB989-CDB0-4B99-A69C-366CEC8AD1EA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41F825E5-9899-44B5-81F7-FBF42B7ED7D3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F19CD4A3-FB02-4E0D-88E8-4095F60176AC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AD0CD87A-3700-47B5-B9EC-244850C4248D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8" name="Imagen 1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3DB9CAE-B6EC-4B05-84EA-AD08B3B0B4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0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A2FA1-C995-4D9B-AD31-070D3859C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4814118" cy="900000"/>
          </a:xfrm>
        </p:spPr>
        <p:txBody>
          <a:bodyPr>
            <a:normAutofit fontScale="90000"/>
          </a:bodyPr>
          <a:lstStyle/>
          <a:p>
            <a:r>
              <a:rPr lang="es-AR" dirty="0">
                <a:latin typeface="Bahnschrift SemiBold Condensed" panose="020B0502040204020203" pitchFamily="34" charset="0"/>
              </a:rPr>
              <a:t>La combinación de ambas…</a:t>
            </a:r>
          </a:p>
        </p:txBody>
      </p:sp>
      <p:pic>
        <p:nvPicPr>
          <p:cNvPr id="6" name="Marcador de contenido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A83CB12-E7AB-47B0-AA4A-4DEB7F550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82706"/>
            <a:ext cx="7735712" cy="4351338"/>
          </a:xfr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11A7B9D-1904-4348-BA3A-1224A31285FE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20933964-6D7C-40AD-A1C5-1E54746800F1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FED65915-BEF1-4039-B4D4-B32FDA02EE83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3B621961-2EEF-4736-BAB8-F889ED31127E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448CB3E5-4CAB-46D2-82C5-068AF449B7B0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116C0950-A783-4CFB-A69B-60985CC07E5B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E3F3385-D5B0-41C1-9482-F543BD3DA955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B6A48E5E-564A-4940-AA6E-BF9BD58B92D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C396386D-14B2-43C3-A4D8-B3C18C8ECF55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863ADE75-D387-4FCF-BBE5-2F00E593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599EA934-F66A-402E-B88D-32787AB59E3E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5" name="Imagen 1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E9AE2E6D-8F7B-4C74-BAD8-3EDD5F62D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8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CFE43-82B6-4F21-868D-B744446F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10134600" cy="900000"/>
          </a:xfrm>
        </p:spPr>
        <p:txBody>
          <a:bodyPr/>
          <a:lstStyle/>
          <a:p>
            <a:r>
              <a:rPr lang="es-ES" b="1" dirty="0">
                <a:latin typeface="Bebas Neue" panose="020B0606020202050201" pitchFamily="34" charset="0"/>
              </a:rPr>
              <a:t>Control de versión de las pruebas con el código</a:t>
            </a:r>
            <a:endParaRPr lang="es-AR" b="1" dirty="0">
              <a:latin typeface="Bebas Neue" panose="020B0606020202050201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EED429-23C9-4D3E-BA98-CE556B538D9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ángulo: esquinas superiores redondeadas 26">
            <a:extLst>
              <a:ext uri="{FF2B5EF4-FFF2-40B4-BE49-F238E27FC236}">
                <a16:creationId xmlns:a16="http://schemas.microsoft.com/office/drawing/2014/main" id="{01177973-DAB7-4BE1-A686-74E2B4337FA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10D2659F-499F-4426-8A38-CBF5CD708A9F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B5C80683-DE9D-42B9-A655-D9250A779F7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FEDD8AE2-CE35-41F4-B92B-C892E8024700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67391489-36F7-4C28-805E-90FBADEA94F0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352D32B2-C55E-49BE-B4CA-41DD931F1EBC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DE16C8D-514C-403E-8876-5BF0DF3EB97D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E85A30B2-FF56-4440-95E0-67436A83D0E9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64813517-5824-47CF-BD1E-6C0F51F22FF9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3E6CA328-2CC1-400E-B62C-DEB1EF813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5AF9E56-820E-4B5C-92E0-1AA33A6AF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79580" y="1833907"/>
            <a:ext cx="8378839" cy="4225165"/>
          </a:xfrm>
          <a:prstGeom prst="rect">
            <a:avLst/>
          </a:prstGeom>
        </p:spPr>
      </p:pic>
      <p:pic>
        <p:nvPicPr>
          <p:cNvPr id="15" name="Imagen 1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38029A59-845A-480C-9743-ED861992E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8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1E21C-610E-45DE-BA4C-C68CD747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3610691" cy="900000"/>
          </a:xfrm>
        </p:spPr>
        <p:txBody>
          <a:bodyPr>
            <a:normAutofit/>
          </a:bodyPr>
          <a:lstStyle/>
          <a:p>
            <a:r>
              <a:rPr lang="es-AR" sz="4000" dirty="0">
                <a:latin typeface="Bahnschrift SemiBold Condensed" panose="020B0502040204020203" pitchFamily="34" charset="0"/>
              </a:rPr>
              <a:t>Jerarquía de código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60ADC7E-6B0D-4E0B-AB27-74E103618006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FF16D382-8195-4FAD-B888-B2185E7FA3F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8848713E-1079-4F1E-8ED5-DF97DBFE04F8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AFF99046-B3F7-4A34-B0D9-1329468589F1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2A5335FD-7083-4C41-9130-4DC657447747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5B10A506-3446-4176-A283-F06E41A0EA38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2" name="Rectángulo: esquinas superiores redondeadas 41">
            <a:extLst>
              <a:ext uri="{FF2B5EF4-FFF2-40B4-BE49-F238E27FC236}">
                <a16:creationId xmlns:a16="http://schemas.microsoft.com/office/drawing/2014/main" id="{07278E03-90B0-46F9-AF72-E4C89D7F01E1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Rectángulo: esquinas superiores redondeadas 42">
            <a:extLst>
              <a:ext uri="{FF2B5EF4-FFF2-40B4-BE49-F238E27FC236}">
                <a16:creationId xmlns:a16="http://schemas.microsoft.com/office/drawing/2014/main" id="{8EB16FC9-F81F-4EC4-BFE8-FAA13D276786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C40F5949-841E-44E0-9125-73001DE47E51}"/>
              </a:ext>
            </a:extLst>
          </p:cNvPr>
          <p:cNvSpPr/>
          <p:nvPr/>
        </p:nvSpPr>
        <p:spPr>
          <a:xfrm rot="16200000" flipH="1">
            <a:off x="-60278" y="5894717"/>
            <a:ext cx="830239" cy="746077"/>
          </a:xfrm>
          <a:prstGeom prst="round2SameRect">
            <a:avLst/>
          </a:prstGeom>
          <a:solidFill>
            <a:srgbClr val="F1C2A6"/>
          </a:solidFill>
          <a:ln>
            <a:solidFill>
              <a:srgbClr val="F1C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DBE48BC8-7CB9-4AF7-8C69-5AFE2224B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4258" y="636482"/>
            <a:ext cx="5283484" cy="5597562"/>
          </a:xfrm>
          <a:prstGeom prst="rect">
            <a:avLst/>
          </a:prstGeom>
        </p:spPr>
      </p:pic>
      <p:pic>
        <p:nvPicPr>
          <p:cNvPr id="13" name="Imagen 1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3A519CF-7628-40B0-BB07-2105B976B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9F446-DB53-4808-B56F-B303C5D5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7548280" cy="9000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Testing Tradicional vs Testing Ágil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A738EF-E8BC-412C-997F-D95FB5F6E00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B3E28243-3C04-4A50-B53B-08AFEC7415BD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10" name="Rectángulo: esquinas superiores redondeadas 9">
              <a:extLst>
                <a:ext uri="{FF2B5EF4-FFF2-40B4-BE49-F238E27FC236}">
                  <a16:creationId xmlns:a16="http://schemas.microsoft.com/office/drawing/2014/main" id="{BB4DBE21-EC6D-43E1-A261-8D3D433480A3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" name="Imagen 10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D4CC4485-DB5D-423A-96B0-41E7F9D8F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C6A6B01-E36B-480B-B130-E3090F20CACF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13" name="Rectángulo: esquinas superiores redondeadas 12">
              <a:extLst>
                <a:ext uri="{FF2B5EF4-FFF2-40B4-BE49-F238E27FC236}">
                  <a16:creationId xmlns:a16="http://schemas.microsoft.com/office/drawing/2014/main" id="{DDA5D6EC-7765-4E5F-A199-A756C0BC49EB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4" name="Imagen 13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05106F5-A567-4F7E-8967-F6DD80C7F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92A88CB-119A-4B56-8E23-E130B81AA7B1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16" name="Rectángulo: esquinas superiores redondeadas 15">
              <a:extLst>
                <a:ext uri="{FF2B5EF4-FFF2-40B4-BE49-F238E27FC236}">
                  <a16:creationId xmlns:a16="http://schemas.microsoft.com/office/drawing/2014/main" id="{2E54F3C5-6A3E-49BC-92D8-7BEC8D3EB41D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7" name="Imagen 16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AC22EEDE-56DE-4BFD-B3F9-DA6396AB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1E38963-9C62-4F49-9524-5A5DB1B90FD7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19" name="Rectángulo: esquinas superiores redondeadas 18">
              <a:extLst>
                <a:ext uri="{FF2B5EF4-FFF2-40B4-BE49-F238E27FC236}">
                  <a16:creationId xmlns:a16="http://schemas.microsoft.com/office/drawing/2014/main" id="{8313BCA5-BD3B-4AE8-8BC2-AA4833DB43BF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0" name="Imagen 19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6C6CE1D-9A47-486D-9987-A5B62959E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A62A5992-8F07-4E65-9540-2D7BB7C06E21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22" name="Rectángulo: esquinas superiores redondeadas 21">
              <a:extLst>
                <a:ext uri="{FF2B5EF4-FFF2-40B4-BE49-F238E27FC236}">
                  <a16:creationId xmlns:a16="http://schemas.microsoft.com/office/drawing/2014/main" id="{3164A28A-9378-4CB3-B3FB-D030334A8614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3" name="Imagen 22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B747972F-594A-4A65-B1B2-EF92B7D30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F687692-4099-4E73-9915-59A69115F86A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25" name="Rectángulo: esquinas superiores redondeadas 24">
              <a:extLst>
                <a:ext uri="{FF2B5EF4-FFF2-40B4-BE49-F238E27FC236}">
                  <a16:creationId xmlns:a16="http://schemas.microsoft.com/office/drawing/2014/main" id="{C50F8B35-6CDB-47F3-8300-D8ADE795CAD1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6" name="Imagen 25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EEF970DF-FD87-4B8C-97EC-A7A9A68F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CA6C5FA-924E-4C75-8B51-03AF30C5BAD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DD3CCEAA-D657-4525-A977-CC2E34F3B475}"/>
              </a:ext>
            </a:extLst>
          </p:cNvPr>
          <p:cNvGrpSpPr/>
          <p:nvPr/>
        </p:nvGrpSpPr>
        <p:grpSpPr>
          <a:xfrm>
            <a:off x="11445920" y="125107"/>
            <a:ext cx="746077" cy="830239"/>
            <a:chOff x="11445920" y="125107"/>
            <a:chExt cx="746077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6AEB9F62-817D-4AA6-8007-6B03A3545A7A}"/>
                </a:ext>
              </a:extLst>
            </p:cNvPr>
            <p:cNvSpPr/>
            <p:nvPr/>
          </p:nvSpPr>
          <p:spPr>
            <a:xfrm rot="5400000">
              <a:off x="11403839" y="167188"/>
              <a:ext cx="830239" cy="746077"/>
            </a:xfrm>
            <a:prstGeom prst="round2SameRect">
              <a:avLst/>
            </a:prstGeom>
            <a:solidFill>
              <a:srgbClr val="37526D"/>
            </a:solidFill>
            <a:ln>
              <a:solidFill>
                <a:srgbClr val="37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33" name="Imagen 32" descr="Icono&#10;&#10;Descripción generada automáticamente">
              <a:hlinkClick r:id="rId14" action="ppaction://hlinksldjump"/>
              <a:extLst>
                <a:ext uri="{FF2B5EF4-FFF2-40B4-BE49-F238E27FC236}">
                  <a16:creationId xmlns:a16="http://schemas.microsoft.com/office/drawing/2014/main" id="{08881150-A0D5-41B0-BDCB-B9C3A06F5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8955" y="175120"/>
              <a:ext cx="720000" cy="720000"/>
            </a:xfrm>
            <a:prstGeom prst="rect">
              <a:avLst/>
            </a:prstGeom>
          </p:spPr>
        </p:pic>
      </p:grpSp>
      <p:pic>
        <p:nvPicPr>
          <p:cNvPr id="34" name="Marcador de contenido 33">
            <a:extLst>
              <a:ext uri="{FF2B5EF4-FFF2-40B4-BE49-F238E27FC236}">
                <a16:creationId xmlns:a16="http://schemas.microsoft.com/office/drawing/2014/main" id="{841B7B5C-CDFE-4006-95E8-92382EE2F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/>
          <a:stretch>
            <a:fillRect/>
          </a:stretch>
        </p:blipFill>
        <p:spPr>
          <a:xfrm>
            <a:off x="2969795" y="1505302"/>
            <a:ext cx="6252410" cy="4882378"/>
          </a:xfrm>
          <a:prstGeom prst="rect">
            <a:avLst/>
          </a:prstGeom>
        </p:spPr>
      </p:pic>
      <p:pic>
        <p:nvPicPr>
          <p:cNvPr id="27" name="Imagen 2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0DCEFD1D-71FF-4B0A-A7E8-5798E15677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4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46FDD-EA43-4149-AD41-08553C421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3019425" cy="9000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Conclusión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164B9E3-B518-4107-BF6C-71FF0B905E25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81F1441E-E7D9-4116-B5F8-AFCB049857F1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A57DBCEC-4692-4D4F-AF18-E1179D508831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: esquinas superiores redondeadas 32">
            <a:extLst>
              <a:ext uri="{FF2B5EF4-FFF2-40B4-BE49-F238E27FC236}">
                <a16:creationId xmlns:a16="http://schemas.microsoft.com/office/drawing/2014/main" id="{FD38A18D-4938-4B48-B207-D19FCAEE327F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ectángulo: esquinas superiores redondeadas 33">
            <a:extLst>
              <a:ext uri="{FF2B5EF4-FFF2-40B4-BE49-F238E27FC236}">
                <a16:creationId xmlns:a16="http://schemas.microsoft.com/office/drawing/2014/main" id="{3D7BE889-584D-4EED-9DC5-B3701B0BF44B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ectángulo: esquinas superiores redondeadas 34">
            <a:extLst>
              <a:ext uri="{FF2B5EF4-FFF2-40B4-BE49-F238E27FC236}">
                <a16:creationId xmlns:a16="http://schemas.microsoft.com/office/drawing/2014/main" id="{D47E6EC2-C014-4759-BD34-C7E1D0E47ED9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: esquinas superiores redondeadas 35">
            <a:extLst>
              <a:ext uri="{FF2B5EF4-FFF2-40B4-BE49-F238E27FC236}">
                <a16:creationId xmlns:a16="http://schemas.microsoft.com/office/drawing/2014/main" id="{516F94E8-6EA9-4173-99AC-6A17A8D757DF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7AA3FE88-3A1C-4F12-A047-2CC42C12A5E0}"/>
              </a:ext>
            </a:extLst>
          </p:cNvPr>
          <p:cNvSpPr/>
          <p:nvPr/>
        </p:nvSpPr>
        <p:spPr>
          <a:xfrm rot="16200000" flipH="1">
            <a:off x="-60278" y="5894717"/>
            <a:ext cx="830239" cy="746077"/>
          </a:xfrm>
          <a:prstGeom prst="round2SameRect">
            <a:avLst/>
          </a:prstGeom>
          <a:solidFill>
            <a:srgbClr val="F1C2A6"/>
          </a:solidFill>
          <a:ln>
            <a:solidFill>
              <a:srgbClr val="F1C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4ACA2AC-A765-4CDC-BC4E-07BC46FCACDA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CA2C2F-7FEE-4E88-A5F6-2F03B2965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080" y="1748839"/>
            <a:ext cx="5101840" cy="57392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AR" sz="3600" dirty="0">
                <a:solidFill>
                  <a:srgbClr val="DDA244"/>
                </a:solidFill>
              </a:rPr>
              <a:t>¡La calidad no se negocia!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A703989E-D6A3-4169-8459-E6A1503E6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81" y="2596490"/>
            <a:ext cx="2700000" cy="2700000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FD45CE-C611-4A2C-9EF0-B009AAE55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920" y="2614682"/>
            <a:ext cx="2700000" cy="2700000"/>
          </a:xfrm>
          <a:prstGeom prst="rect">
            <a:avLst/>
          </a:prstGeom>
        </p:spPr>
      </p:pic>
      <p:pic>
        <p:nvPicPr>
          <p:cNvPr id="15" name="Imagen 1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53E17EF4-0894-47E6-95F5-FA1DC43A2C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6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46FDD-EA43-4149-AD41-08553C421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3019425" cy="9000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Bibliografía</a:t>
            </a:r>
          </a:p>
        </p:txBody>
      </p:sp>
      <p:pic>
        <p:nvPicPr>
          <p:cNvPr id="5" name="Marcador de contenido 4" descr="Imagen que contiene persona, texto, periódico, celular&#10;&#10;Descripción generada automáticamente">
            <a:extLst>
              <a:ext uri="{FF2B5EF4-FFF2-40B4-BE49-F238E27FC236}">
                <a16:creationId xmlns:a16="http://schemas.microsoft.com/office/drawing/2014/main" id="{7450F589-3AF6-4678-BF1D-8DB3807E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802" y="4951222"/>
            <a:ext cx="1607224" cy="1607224"/>
          </a:xfrm>
        </p:spPr>
      </p:pic>
      <p:pic>
        <p:nvPicPr>
          <p:cNvPr id="11" name="Imagen 10" descr="Perro sentado en el suelo&#10;&#10;Descripción generada automáticamente con confianza media">
            <a:extLst>
              <a:ext uri="{FF2B5EF4-FFF2-40B4-BE49-F238E27FC236}">
                <a16:creationId xmlns:a16="http://schemas.microsoft.com/office/drawing/2014/main" id="{DE58B57D-E555-41FD-A2DD-0639EC979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70" y="4951221"/>
            <a:ext cx="1574424" cy="1607224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92CE283D-488B-4B67-B29E-A81254ECE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50" y="4951221"/>
            <a:ext cx="2472258" cy="1607224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D164B9E3-B518-4107-BF6C-71FF0B905E25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81F1441E-E7D9-4116-B5F8-AFCB049857F1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A57DBCEC-4692-4D4F-AF18-E1179D508831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: esquinas superiores redondeadas 32">
            <a:extLst>
              <a:ext uri="{FF2B5EF4-FFF2-40B4-BE49-F238E27FC236}">
                <a16:creationId xmlns:a16="http://schemas.microsoft.com/office/drawing/2014/main" id="{FD38A18D-4938-4B48-B207-D19FCAEE327F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ectángulo: esquinas superiores redondeadas 33">
            <a:extLst>
              <a:ext uri="{FF2B5EF4-FFF2-40B4-BE49-F238E27FC236}">
                <a16:creationId xmlns:a16="http://schemas.microsoft.com/office/drawing/2014/main" id="{3D7BE889-584D-4EED-9DC5-B3701B0BF44B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ectángulo: esquinas superiores redondeadas 34">
            <a:extLst>
              <a:ext uri="{FF2B5EF4-FFF2-40B4-BE49-F238E27FC236}">
                <a16:creationId xmlns:a16="http://schemas.microsoft.com/office/drawing/2014/main" id="{D47E6EC2-C014-4759-BD34-C7E1D0E47ED9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: esquinas superiores redondeadas 35">
            <a:extLst>
              <a:ext uri="{FF2B5EF4-FFF2-40B4-BE49-F238E27FC236}">
                <a16:creationId xmlns:a16="http://schemas.microsoft.com/office/drawing/2014/main" id="{516F94E8-6EA9-4173-99AC-6A17A8D757DF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7AA3FE88-3A1C-4F12-A047-2CC42C12A5E0}"/>
              </a:ext>
            </a:extLst>
          </p:cNvPr>
          <p:cNvSpPr/>
          <p:nvPr/>
        </p:nvSpPr>
        <p:spPr>
          <a:xfrm rot="16200000" flipH="1">
            <a:off x="-60278" y="5894717"/>
            <a:ext cx="830239" cy="746077"/>
          </a:xfrm>
          <a:prstGeom prst="round2SameRect">
            <a:avLst/>
          </a:prstGeom>
          <a:solidFill>
            <a:srgbClr val="F1C2A6"/>
          </a:solidFill>
          <a:ln>
            <a:solidFill>
              <a:srgbClr val="F1C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4ACA2AC-A765-4CDC-BC4E-07BC46FCACDA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ACEB16D-9EBB-4EFA-9C06-BFFC8842868E}"/>
              </a:ext>
            </a:extLst>
          </p:cNvPr>
          <p:cNvSpPr txBox="1"/>
          <p:nvPr/>
        </p:nvSpPr>
        <p:spPr>
          <a:xfrm>
            <a:off x="1091013" y="1078181"/>
            <a:ext cx="100083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Handy Guide to Using Agile Methodology in Testing: Processes, Best Practices &amp; Tools. (s. f.). </a:t>
            </a:r>
            <a:r>
              <a:rPr lang="en-US" dirty="0" err="1"/>
              <a:t>SmartBear</a:t>
            </a:r>
            <a:r>
              <a:rPr lang="en-US" dirty="0"/>
              <a:t>. </a:t>
            </a:r>
            <a:r>
              <a:rPr lang="en-US" dirty="0">
                <a:hlinkClick r:id="rId5"/>
              </a:rPr>
              <a:t>https://smartbear.com/test-management/agile-testing-best-practices/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Test Driven Development (TDD). (s. f.). Agile Data. </a:t>
            </a:r>
            <a:r>
              <a:rPr lang="en-US" dirty="0">
                <a:hlinkClick r:id="rId6"/>
              </a:rPr>
              <a:t>http://agiledata.org/essays/tdd.html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QUE SON LAS PRUEBAS UNITARIAS E IMPORTANCIA DE ESTAS. (s. f.). </a:t>
            </a:r>
            <a:r>
              <a:rPr lang="es-ES" dirty="0" err="1"/>
              <a:t>Anexsoft</a:t>
            </a:r>
            <a:r>
              <a:rPr lang="es-ES" dirty="0"/>
              <a:t>. </a:t>
            </a:r>
            <a:r>
              <a:rPr lang="es-ES" dirty="0">
                <a:hlinkClick r:id="rId7"/>
              </a:rPr>
              <a:t>https://anexsoft.com/que-son-las-pruebas-unitarias-e-importancia-de-estas</a:t>
            </a:r>
            <a:r>
              <a:rPr lang="es-ES" dirty="0"/>
              <a:t> 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Agile Testing Methodology and 4 Agile Testing Methods. (s. f.). </a:t>
            </a:r>
            <a:r>
              <a:rPr lang="en-US" dirty="0" err="1"/>
              <a:t>SeaLights</a:t>
            </a:r>
            <a:r>
              <a:rPr lang="en-US" dirty="0"/>
              <a:t>. </a:t>
            </a:r>
            <a:r>
              <a:rPr lang="en-US" dirty="0">
                <a:hlinkClick r:id="rId8"/>
              </a:rPr>
              <a:t>https://www.sealights.io/agile-testing/understanding-agile-testing-methodology-and-4-agile-testing-methods/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UTN FRC [</a:t>
            </a:r>
            <a:r>
              <a:rPr lang="en-US" dirty="0" err="1"/>
              <a:t>Ingeniería</a:t>
            </a:r>
            <a:r>
              <a:rPr lang="en-US" dirty="0"/>
              <a:t> de Software UTN FRC ]. (2020, 25 </a:t>
            </a:r>
            <a:r>
              <a:rPr lang="en-US" dirty="0" err="1"/>
              <a:t>septiembre</a:t>
            </a:r>
            <a:r>
              <a:rPr lang="en-US" dirty="0"/>
              <a:t>). 4K3 Testing </a:t>
            </a:r>
            <a:r>
              <a:rPr lang="en-US" dirty="0" err="1"/>
              <a:t>Agil</a:t>
            </a:r>
            <a:r>
              <a:rPr lang="en-US" dirty="0"/>
              <a:t> [</a:t>
            </a:r>
            <a:r>
              <a:rPr lang="en-US" dirty="0" err="1"/>
              <a:t>Vídeo</a:t>
            </a:r>
            <a:r>
              <a:rPr lang="en-US" dirty="0"/>
              <a:t>]. YouTube. </a:t>
            </a:r>
            <a:r>
              <a:rPr lang="en-US" dirty="0">
                <a:hlinkClick r:id="rId9"/>
              </a:rPr>
              <a:t>https://youtube.com/watch?v=hKoJBlhxuN8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Test Driven Development (TDD) : Approach &amp; Benefits. (s. f.). </a:t>
            </a:r>
            <a:r>
              <a:rPr lang="en-US" dirty="0" err="1"/>
              <a:t>BrowserStack</a:t>
            </a:r>
            <a:r>
              <a:rPr lang="en-US" dirty="0"/>
              <a:t>. </a:t>
            </a:r>
            <a:r>
              <a:rPr lang="en-US" dirty="0">
                <a:hlinkClick r:id="rId10"/>
              </a:rPr>
              <a:t>https://www.browserstack.com/guide/what-is-test-driven-development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6" name="Imagen 1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7BB3C3A1-BBC8-44E2-8E52-19D9486928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4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072D0-5AA5-457E-AD4A-C66899E5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5209197" cy="900000"/>
          </a:xfrm>
        </p:spPr>
        <p:txBody>
          <a:bodyPr>
            <a:normAutofit/>
          </a:bodyPr>
          <a:lstStyle/>
          <a:p>
            <a:r>
              <a:rPr lang="es-AR" dirty="0">
                <a:latin typeface="Bahnschrift SemiBold Condensed" panose="020B0502040204020203" pitchFamily="34" charset="0"/>
              </a:rPr>
              <a:t>6 prácticas del testing ágil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ACAEE6BC-8BAB-4357-BA22-177A87BC8ACF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949B37B-085C-493A-80CB-0105940F89B3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52" name="Rectángulo: esquinas superiores redondeadas 51">
              <a:extLst>
                <a:ext uri="{FF2B5EF4-FFF2-40B4-BE49-F238E27FC236}">
                  <a16:creationId xmlns:a16="http://schemas.microsoft.com/office/drawing/2014/main" id="{24479559-0CC9-4519-A693-76CA014C25FD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3" name="Imagen 52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03350988-5D1A-4307-9530-2EB5172DE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EBC0FE89-011C-4816-9153-061782828130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55" name="Rectángulo: esquinas superiores redondeadas 54">
              <a:extLst>
                <a:ext uri="{FF2B5EF4-FFF2-40B4-BE49-F238E27FC236}">
                  <a16:creationId xmlns:a16="http://schemas.microsoft.com/office/drawing/2014/main" id="{1AEF9655-9067-4E91-A79F-76712873483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6" name="Imagen 55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D09088D-6882-4021-8439-5C7BDCD7A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074CFCE9-C609-4898-B53D-233637E7C393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58" name="Rectángulo: esquinas superiores redondeadas 57">
              <a:extLst>
                <a:ext uri="{FF2B5EF4-FFF2-40B4-BE49-F238E27FC236}">
                  <a16:creationId xmlns:a16="http://schemas.microsoft.com/office/drawing/2014/main" id="{B56A1E1D-0DAD-4394-8726-2FD3236D2764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9" name="Imagen 58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3CDDD62E-B7C9-4D39-9075-1C0E27FEC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3122AF97-290D-4F9A-8F64-48CF18A79269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61" name="Rectángulo: esquinas superiores redondeadas 60">
              <a:extLst>
                <a:ext uri="{FF2B5EF4-FFF2-40B4-BE49-F238E27FC236}">
                  <a16:creationId xmlns:a16="http://schemas.microsoft.com/office/drawing/2014/main" id="{9141296A-A372-4A54-AA32-E494EC5587B8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2" name="Imagen 61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F87FCF3B-EBD2-46FC-B275-7A7DFD9F2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315F017B-57FA-4EEE-9A35-70A55EE02F97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64" name="Rectángulo: esquinas superiores redondeadas 63">
              <a:extLst>
                <a:ext uri="{FF2B5EF4-FFF2-40B4-BE49-F238E27FC236}">
                  <a16:creationId xmlns:a16="http://schemas.microsoft.com/office/drawing/2014/main" id="{B4E1A7CD-5E61-4231-AD55-0F7E4B7A5A20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5" name="Imagen 64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BE186853-9C83-4B4C-9EDC-274357A0A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CC07E64D-E20B-4E67-8EB0-CB5524A37D33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67" name="Rectángulo: esquinas superiores redondeadas 66">
              <a:extLst>
                <a:ext uri="{FF2B5EF4-FFF2-40B4-BE49-F238E27FC236}">
                  <a16:creationId xmlns:a16="http://schemas.microsoft.com/office/drawing/2014/main" id="{C55421DA-E1BB-4DF8-9A8D-6E7EA42A4316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8" name="Imagen 67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F5B05255-FC04-4030-9F9D-14D91CD50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69" name="Rectángulo 68">
            <a:extLst>
              <a:ext uri="{FF2B5EF4-FFF2-40B4-BE49-F238E27FC236}">
                <a16:creationId xmlns:a16="http://schemas.microsoft.com/office/drawing/2014/main" id="{29C88363-2F02-426A-9390-A8E6DD63CF8A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0" name="Rectángulo: esquinas superiores redondeadas 69">
            <a:extLst>
              <a:ext uri="{FF2B5EF4-FFF2-40B4-BE49-F238E27FC236}">
                <a16:creationId xmlns:a16="http://schemas.microsoft.com/office/drawing/2014/main" id="{E5EB3470-0DB5-4656-9BAE-5EF955FF6DE4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75" name="Marcador de contenido 74">
            <a:extLst>
              <a:ext uri="{FF2B5EF4-FFF2-40B4-BE49-F238E27FC236}">
                <a16:creationId xmlns:a16="http://schemas.microsoft.com/office/drawing/2014/main" id="{6E191F9D-9465-419D-9A5F-80373378F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/>
          <a:stretch>
            <a:fillRect/>
          </a:stretch>
        </p:blipFill>
        <p:spPr>
          <a:xfrm>
            <a:off x="1539050" y="1808799"/>
            <a:ext cx="9113900" cy="4351338"/>
          </a:xfrm>
          <a:prstGeom prst="rect">
            <a:avLst/>
          </a:prstGeom>
        </p:spPr>
      </p:pic>
      <p:pic>
        <p:nvPicPr>
          <p:cNvPr id="25" name="Imagen 2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405D620-A43A-41DE-B78B-D67E66B0B7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67295-5EEA-44EF-8220-6A1C05F9A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6358071" cy="9000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TDD – Test </a:t>
            </a:r>
            <a:r>
              <a:rPr lang="es-AR" b="1" dirty="0" err="1">
                <a:latin typeface="Bebas Neue" panose="020B0606020202050201" pitchFamily="34" charset="0"/>
              </a:rPr>
              <a:t>Driven</a:t>
            </a:r>
            <a:r>
              <a:rPr lang="es-AR" b="1" dirty="0">
                <a:latin typeface="Bebas Neue" panose="020B0606020202050201" pitchFamily="34" charset="0"/>
              </a:rPr>
              <a:t> </a:t>
            </a:r>
            <a:r>
              <a:rPr lang="es-AR" b="1" dirty="0" err="1">
                <a:latin typeface="Bebas Neue" panose="020B0606020202050201" pitchFamily="34" charset="0"/>
              </a:rPr>
              <a:t>Development</a:t>
            </a:r>
            <a:endParaRPr lang="es-AR" b="1" dirty="0">
              <a:latin typeface="Bebas Neue" panose="020B0606020202050201" pitchFamily="34" charset="0"/>
            </a:endParaRP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AAADBC32-3158-4070-BDB6-9ABCD9E95B85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E5699124-B1C3-4915-B412-A0DF4C971928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48" name="Rectángulo: esquinas superiores redondeadas 47">
              <a:extLst>
                <a:ext uri="{FF2B5EF4-FFF2-40B4-BE49-F238E27FC236}">
                  <a16:creationId xmlns:a16="http://schemas.microsoft.com/office/drawing/2014/main" id="{961C719C-0836-4CDD-9BBE-986D8C2DF1B2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9" name="Imagen 48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0AA7899A-4067-4451-8C3B-F7328BCC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8F6CB353-23F1-4F69-BB5D-80854BCBD509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51" name="Rectángulo: esquinas superiores redondeadas 50">
              <a:extLst>
                <a:ext uri="{FF2B5EF4-FFF2-40B4-BE49-F238E27FC236}">
                  <a16:creationId xmlns:a16="http://schemas.microsoft.com/office/drawing/2014/main" id="{BF47917A-ABC4-45EC-9519-945133277430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2" name="Imagen 5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4C2CFDEB-29BA-4FD6-9FBD-BB38B99F0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5C898B2C-F144-4F44-9072-028BAB491658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54" name="Rectángulo: esquinas superiores redondeadas 53">
              <a:extLst>
                <a:ext uri="{FF2B5EF4-FFF2-40B4-BE49-F238E27FC236}">
                  <a16:creationId xmlns:a16="http://schemas.microsoft.com/office/drawing/2014/main" id="{606B7933-DBFB-48F4-8C7B-B183D599B480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5" name="Imagen 5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B5CF1242-FE9F-4094-BFEA-894C2793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83CFDA0-1CAC-499B-A6E7-54719384161F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60" name="Rectángulo: esquinas superiores redondeadas 59">
              <a:extLst>
                <a:ext uri="{FF2B5EF4-FFF2-40B4-BE49-F238E27FC236}">
                  <a16:creationId xmlns:a16="http://schemas.microsoft.com/office/drawing/2014/main" id="{36321E72-AE96-40D4-916C-761FBA484C06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1" name="Imagen 60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590C70B5-E814-4BF7-A188-C6AA7BE49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0B95EB84-23E8-4ED2-B37F-E5F2385B106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63" name="Rectángulo: esquinas superiores redondeadas 62">
              <a:extLst>
                <a:ext uri="{FF2B5EF4-FFF2-40B4-BE49-F238E27FC236}">
                  <a16:creationId xmlns:a16="http://schemas.microsoft.com/office/drawing/2014/main" id="{59D5BC1B-E9A2-4F57-9DD7-F46A550E235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4" name="Imagen 63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6AC39C19-9F06-4CBB-87D2-6042BB161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65" name="Rectángulo 64">
            <a:extLst>
              <a:ext uri="{FF2B5EF4-FFF2-40B4-BE49-F238E27FC236}">
                <a16:creationId xmlns:a16="http://schemas.microsoft.com/office/drawing/2014/main" id="{CC81C882-50E9-4A39-9D00-98A01A639548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6" name="Rectángulo: esquinas superiores redondeadas 65">
            <a:extLst>
              <a:ext uri="{FF2B5EF4-FFF2-40B4-BE49-F238E27FC236}">
                <a16:creationId xmlns:a16="http://schemas.microsoft.com/office/drawing/2014/main" id="{D2DB2DC0-4C4D-486C-BDA8-0C9947555A4B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828CD730-239A-4AA5-A5F5-EA235A91FBFA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69" name="Rectángulo: esquinas superiores redondeadas 68">
              <a:extLst>
                <a:ext uri="{FF2B5EF4-FFF2-40B4-BE49-F238E27FC236}">
                  <a16:creationId xmlns:a16="http://schemas.microsoft.com/office/drawing/2014/main" id="{C00B5B1D-E756-4158-9869-81830427B8F5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70" name="Imagen 69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EE333168-01CF-42A5-8AEE-A4417447D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pic>
        <p:nvPicPr>
          <p:cNvPr id="73" name="Marcador de contenido 72" descr="Diagrama&#10;&#10;Descripción generada automáticamente">
            <a:extLst>
              <a:ext uri="{FF2B5EF4-FFF2-40B4-BE49-F238E27FC236}">
                <a16:creationId xmlns:a16="http://schemas.microsoft.com/office/drawing/2014/main" id="{A6769A04-57AA-482E-9885-F87331435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21" y="1645715"/>
            <a:ext cx="9844077" cy="4351338"/>
          </a:xfrm>
        </p:spPr>
      </p:pic>
      <p:pic>
        <p:nvPicPr>
          <p:cNvPr id="25" name="Imagen 2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BFBC2127-4310-4372-8C28-4295C7C35D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1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B455A-BCF2-461D-B921-AEE38F77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1745343" cy="900000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Fases</a:t>
            </a:r>
            <a:r>
              <a:rPr lang="es-AR" dirty="0"/>
              <a:t> 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71C674B4-01E0-4342-A446-1FCB75DC2A04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9D0121D-B599-4357-8A00-A6B4436869AB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A79D9F2E-9557-4887-B56E-B8D28933AA01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DEF8B9EC-7340-4D34-A282-ABEEDA67F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757B9239-C20D-4236-9E78-A9EFF32AD81A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A5802705-4EE2-4DF5-91AA-CE32BF8077D6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83E7C00F-7029-4366-8245-01F3BEF57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ADE36D85-903F-47A3-BEF9-670877C2F874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D1D492C0-24EA-4B0A-B9E9-E41958EB630B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0788776-F827-4BC2-BB09-D782DDB45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EB67306B-650F-48F7-9201-79F5A4243E65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7" name="Rectángulo: esquinas superiores redondeadas 36">
              <a:extLst>
                <a:ext uri="{FF2B5EF4-FFF2-40B4-BE49-F238E27FC236}">
                  <a16:creationId xmlns:a16="http://schemas.microsoft.com/office/drawing/2014/main" id="{3FC6D26F-BD74-449E-90EE-B7F152679598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8" name="Imagen 37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21D9E94-4BDD-4E1B-A7D3-9E2845D3F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8AA73B69-06A5-4107-BFC0-0F066578EEDD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0" name="Rectángulo: esquinas superiores redondeadas 39">
              <a:extLst>
                <a:ext uri="{FF2B5EF4-FFF2-40B4-BE49-F238E27FC236}">
                  <a16:creationId xmlns:a16="http://schemas.microsoft.com/office/drawing/2014/main" id="{F2A7CC09-A730-48BD-9F45-590AC98C89E8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1" name="Imagen 40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D506658B-30AC-4F48-8A73-F8DB881B0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3CB4CAF-9E1C-4F1E-BF2F-58C8CF849C7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Rectángulo: esquinas superiores redondeadas 42">
            <a:extLst>
              <a:ext uri="{FF2B5EF4-FFF2-40B4-BE49-F238E27FC236}">
                <a16:creationId xmlns:a16="http://schemas.microsoft.com/office/drawing/2014/main" id="{455A8AA3-D0EB-41F3-A7D3-F5D5CE6FFBD8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A943D891-3A73-4678-914F-BAEFA88CCD8F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C5C76C-3D2A-46AB-A047-D7DCC4ACEB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301" y="2160922"/>
            <a:ext cx="10278747" cy="2536156"/>
          </a:xfrm>
          <a:prstGeom prst="rect">
            <a:avLst/>
          </a:prstGeom>
        </p:spPr>
      </p:pic>
      <p:pic>
        <p:nvPicPr>
          <p:cNvPr id="23" name="Imagen 2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1DCF1A84-307B-4E55-A211-5C5C8AABDD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2DD0F-BC2C-4940-82E2-67A85CC0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9147175" cy="14400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ATDD - desarrollo conducido por pruebas de aceptación  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C0B4AE6-486A-4578-B667-8C629F294F11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769C563C-A1CC-442F-B6EE-48AADEDB0ECA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E6693226-60D0-4A9A-941F-52080AAF3A5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FC0D026D-EF21-48CB-9841-C8730A604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51C0A51-9C45-4127-AAD5-ED976469E11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8C84EA17-173F-4E0A-9789-9C1CE015F2ED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2CF09C6C-EEDC-40C7-95FB-D6B2F8DCA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72EFE0D-EC2F-4C7B-A6CF-90D8D316B02E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FB7E3AE4-8A83-4422-912B-A6AF368CDD1D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05B4CA1F-7305-4500-BE3E-2CF310F23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82FB6E3-67D1-48D5-8199-AD33DDCA97A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1" name="Rectángulo: esquinas superiores redondeadas 40">
              <a:extLst>
                <a:ext uri="{FF2B5EF4-FFF2-40B4-BE49-F238E27FC236}">
                  <a16:creationId xmlns:a16="http://schemas.microsoft.com/office/drawing/2014/main" id="{FC408573-3386-48EC-852A-D5E8D55F2BED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2" name="Imagen 41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669E626-D932-47F0-A687-C4D415B81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3" name="Rectángulo 42">
            <a:extLst>
              <a:ext uri="{FF2B5EF4-FFF2-40B4-BE49-F238E27FC236}">
                <a16:creationId xmlns:a16="http://schemas.microsoft.com/office/drawing/2014/main" id="{AE757104-9BD4-4F95-A1D0-8A7C21ACB209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A02D9E3A-F6DC-4438-8F2E-F5515B6EE876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5" name="Rectángulo: esquinas superiores redondeadas 44">
            <a:extLst>
              <a:ext uri="{FF2B5EF4-FFF2-40B4-BE49-F238E27FC236}">
                <a16:creationId xmlns:a16="http://schemas.microsoft.com/office/drawing/2014/main" id="{F4C6A70A-5005-408B-9437-BD5A72AECA5E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0A0A9F37-22C2-4B43-88CA-BB18A0BA5A36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49" name="Rectángulo: esquinas superiores redondeadas 48">
              <a:extLst>
                <a:ext uri="{FF2B5EF4-FFF2-40B4-BE49-F238E27FC236}">
                  <a16:creationId xmlns:a16="http://schemas.microsoft.com/office/drawing/2014/main" id="{AEC6E02F-544B-41BF-BE20-33F01CF9E967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0" name="Imagen 49" descr="Text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0DF47CD8-A56E-4AAA-820F-B4E28A6D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pic>
        <p:nvPicPr>
          <p:cNvPr id="52" name="Marcador de contenido 51">
            <a:extLst>
              <a:ext uri="{FF2B5EF4-FFF2-40B4-BE49-F238E27FC236}">
                <a16:creationId xmlns:a16="http://schemas.microsoft.com/office/drawing/2014/main" id="{9D2079CF-CED0-4740-87AB-9034F4BB1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2942742" y="1630456"/>
            <a:ext cx="6306516" cy="4708023"/>
          </a:xfrm>
          <a:prstGeom prst="rect">
            <a:avLst/>
          </a:prstGeom>
        </p:spPr>
      </p:pic>
      <p:pic>
        <p:nvPicPr>
          <p:cNvPr id="23" name="Imagen 2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70BB230C-6277-469A-93A1-2EA20EA955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2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799A8-36CE-459B-91AB-5A44F690F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3506121" cy="900000"/>
          </a:xfrm>
        </p:spPr>
        <p:txBody>
          <a:bodyPr/>
          <a:lstStyle/>
          <a:p>
            <a:r>
              <a:rPr lang="es-AR" dirty="0" err="1">
                <a:latin typeface="Bahnschrift SemiBold Condensed" panose="020B0502040204020203" pitchFamily="34" charset="0"/>
              </a:rPr>
              <a:t>The</a:t>
            </a:r>
            <a:r>
              <a:rPr lang="es-AR" dirty="0">
                <a:latin typeface="Bahnschrift SemiBold Condensed" panose="020B0502040204020203" pitchFamily="34" charset="0"/>
              </a:rPr>
              <a:t> </a:t>
            </a:r>
            <a:r>
              <a:rPr lang="es-AR" dirty="0" err="1">
                <a:latin typeface="Bahnschrift SemiBold Condensed" panose="020B0502040204020203" pitchFamily="34" charset="0"/>
              </a:rPr>
              <a:t>three</a:t>
            </a:r>
            <a:r>
              <a:rPr lang="es-AR" dirty="0">
                <a:latin typeface="Bahnschrift SemiBold Condensed" panose="020B0502040204020203" pitchFamily="34" charset="0"/>
              </a:rPr>
              <a:t> amigos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0E89380-8551-408F-B403-EAF18E8EEA0B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A4615E51-F74C-43A3-9AA2-DD50FD33FB80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17869FF9-B0F7-45E8-8FAF-F04008969BD2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0AEAB342-3A03-4851-9CEB-3BE4DDE30DEB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07CA36D-6434-44B9-9BC6-E9B87DD3CC39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D16B8893-FA7A-4588-8103-D13A6CB43707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3" name="Rectángulo: esquinas superiores redondeadas 32">
              <a:extLst>
                <a:ext uri="{FF2B5EF4-FFF2-40B4-BE49-F238E27FC236}">
                  <a16:creationId xmlns:a16="http://schemas.microsoft.com/office/drawing/2014/main" id="{A8F7E7C0-3092-4566-9E78-4175828CA149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4" name="Imagen 33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9EB3E373-5A50-4D7D-AE8A-9437FBF8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1BB39D03-C82F-4829-BF56-0A9D86FF959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6" name="Rectángulo: esquinas superiores redondeadas 35">
              <a:extLst>
                <a:ext uri="{FF2B5EF4-FFF2-40B4-BE49-F238E27FC236}">
                  <a16:creationId xmlns:a16="http://schemas.microsoft.com/office/drawing/2014/main" id="{C88747DB-FFFD-458E-A328-742F44E17B9E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7" name="Imagen 36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87273F14-5BCC-4CDF-96E3-AACC13565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1BAC23B1-3E06-449C-9C1F-682CC42E2C04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9" name="Rectángulo: esquinas superiores redondeadas 38">
              <a:extLst>
                <a:ext uri="{FF2B5EF4-FFF2-40B4-BE49-F238E27FC236}">
                  <a16:creationId xmlns:a16="http://schemas.microsoft.com/office/drawing/2014/main" id="{26D9EF84-C1A2-490E-9A6F-165E27062F94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0" name="Imagen 39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1EA4DA6C-9B0F-44B7-A570-2356174F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9632330-FB99-4D0E-A213-EC9E89AC31F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2" name="Rectángulo: esquinas superiores redondeadas 41">
              <a:extLst>
                <a:ext uri="{FF2B5EF4-FFF2-40B4-BE49-F238E27FC236}">
                  <a16:creationId xmlns:a16="http://schemas.microsoft.com/office/drawing/2014/main" id="{860FE92E-0E05-4A70-B637-FD34DFD24215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3" name="Imagen 42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3B40BCD1-500C-48D3-B3E0-421AC0740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0EAD217-225D-4D79-9B08-CF9B820F0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1364779" y="2007667"/>
            <a:ext cx="9462441" cy="3587865"/>
          </a:xfrm>
          <a:prstGeom prst="rect">
            <a:avLst/>
          </a:prstGeom>
        </p:spPr>
      </p:pic>
      <p:pic>
        <p:nvPicPr>
          <p:cNvPr id="21" name="Imagen 20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71D7FF2-199B-4F8C-8291-29F3E29ECF9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7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DC7C7-EDF9-49F2-8E7A-AC4875B9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570" y="540227"/>
            <a:ext cx="3746175" cy="830240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Cómo llevar a cabo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679D5E6-31AE-4C04-8AD9-78F8162B3BA9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ángulo: esquinas superiores redondeadas 26">
            <a:extLst>
              <a:ext uri="{FF2B5EF4-FFF2-40B4-BE49-F238E27FC236}">
                <a16:creationId xmlns:a16="http://schemas.microsoft.com/office/drawing/2014/main" id="{D3DEE4F1-DBF3-46A7-B9D7-277DC0DAB8ED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627707EB-F9BB-40FC-AF73-155056B27523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57D39E67-1294-4C62-A722-F251BD67DB60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143EE08-AC4C-4153-88D0-FCF094F1F3AA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3DBF85CA-438A-4068-9AD6-9DE41A078C1E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4DCF77DB-5DEB-4092-AD54-41B12672C04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30B915BD-C95C-47BE-A487-78A5A864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F4D8476F-F31D-478A-B0E0-B1CD5B3EA21E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4A056C25-0587-4C19-9AC7-7512AAB5CF42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93C9B862-04A8-4D78-989D-A086176AC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3DF3685-2A00-4CEB-B95F-615C5AA64B6A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E1905EBF-3668-4A59-AF34-22FE2BFB989B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81FE12AE-6ABF-4CD0-8F0B-39D8388E4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60CD42A5-B8CE-48DA-A4E8-7AC669238A2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1" name="Rectángulo: esquinas superiores redondeadas 40">
              <a:extLst>
                <a:ext uri="{FF2B5EF4-FFF2-40B4-BE49-F238E27FC236}">
                  <a16:creationId xmlns:a16="http://schemas.microsoft.com/office/drawing/2014/main" id="{45FB9252-222A-47CF-91C6-3F916B10D9AC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2" name="Imagen 41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7A641288-DF63-4952-A15F-D1094A9A3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56" name="Marcador de contenido 55">
            <a:extLst>
              <a:ext uri="{FF2B5EF4-FFF2-40B4-BE49-F238E27FC236}">
                <a16:creationId xmlns:a16="http://schemas.microsoft.com/office/drawing/2014/main" id="{3823F54A-ABD9-46C3-9CB2-DB6CD0F71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983604" y="2345121"/>
            <a:ext cx="10370195" cy="2554445"/>
          </a:xfrm>
          <a:prstGeom prst="rect">
            <a:avLst/>
          </a:prstGeom>
        </p:spPr>
      </p:pic>
      <p:pic>
        <p:nvPicPr>
          <p:cNvPr id="21" name="Imagen 20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9BE97712-ED4B-49EB-A75D-626DD0DE61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1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FB60B-1445-4741-B3CE-8D5A3442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632" y="292565"/>
            <a:ext cx="5374032" cy="1325563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Pruebas de Regresión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C25D0160-9C0E-46DF-8E74-9E86A1DD3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22368" y="1770822"/>
            <a:ext cx="4347264" cy="4351338"/>
          </a:xfr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B4C23C63-1846-4038-B70A-9E529FAF126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D7A36B4-399E-43BB-B8BE-02E915B7C6DE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9" name="Rectángulo: esquinas superiores redondeadas 28">
              <a:extLst>
                <a:ext uri="{FF2B5EF4-FFF2-40B4-BE49-F238E27FC236}">
                  <a16:creationId xmlns:a16="http://schemas.microsoft.com/office/drawing/2014/main" id="{A0AB3C78-D1BC-49A1-903E-498E2C797EF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FA0C3843-F825-440D-8B97-5E296BA1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AF5A7B94-D0FD-4FAF-814E-7ACF41DC9F6A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1F8AEFD3-3AAE-474F-97E3-214FE86113C7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0D819149-FA29-47E2-B9A3-5881E4202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009DAD25-C2EF-4D30-998C-55AC16A088C8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AE9CD367-7E75-4066-B3E4-0F658BD2C33F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7" action="ppaction://hlinksldjump"/>
              <a:extLst>
                <a:ext uri="{FF2B5EF4-FFF2-40B4-BE49-F238E27FC236}">
                  <a16:creationId xmlns:a16="http://schemas.microsoft.com/office/drawing/2014/main" id="{B9FDBDF9-DEE7-4625-B074-0091AD378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53" name="Rectángulo 52">
            <a:extLst>
              <a:ext uri="{FF2B5EF4-FFF2-40B4-BE49-F238E27FC236}">
                <a16:creationId xmlns:a16="http://schemas.microsoft.com/office/drawing/2014/main" id="{7E668960-2E71-4F32-9001-DEF63D4A1B6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4" name="Rectángulo: esquinas superiores redondeadas 53">
            <a:extLst>
              <a:ext uri="{FF2B5EF4-FFF2-40B4-BE49-F238E27FC236}">
                <a16:creationId xmlns:a16="http://schemas.microsoft.com/office/drawing/2014/main" id="{B195C22A-AC41-44F1-BFE7-433435DE0F67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5" name="Rectángulo: esquinas superiores redondeadas 54">
            <a:extLst>
              <a:ext uri="{FF2B5EF4-FFF2-40B4-BE49-F238E27FC236}">
                <a16:creationId xmlns:a16="http://schemas.microsoft.com/office/drawing/2014/main" id="{326151EF-E060-4698-8709-C07C275E029A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6" name="Rectángulo: esquinas superiores redondeadas 55">
            <a:extLst>
              <a:ext uri="{FF2B5EF4-FFF2-40B4-BE49-F238E27FC236}">
                <a16:creationId xmlns:a16="http://schemas.microsoft.com/office/drawing/2014/main" id="{25A1BB8E-FCA1-4F26-9900-4C7B523469A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2E142443-EAEF-467C-88F1-56FECFD4257F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59" name="Rectángulo: esquinas superiores redondeadas 58">
              <a:extLst>
                <a:ext uri="{FF2B5EF4-FFF2-40B4-BE49-F238E27FC236}">
                  <a16:creationId xmlns:a16="http://schemas.microsoft.com/office/drawing/2014/main" id="{91EEBE4A-74E5-4675-8CA4-8C2BDA76EF21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0" name="Imagen 59" descr="Icono&#10;&#10;Descripción generada automáticamente">
              <a:hlinkClick r:id="rId9" action="ppaction://hlinksldjump"/>
              <a:extLst>
                <a:ext uri="{FF2B5EF4-FFF2-40B4-BE49-F238E27FC236}">
                  <a16:creationId xmlns:a16="http://schemas.microsoft.com/office/drawing/2014/main" id="{C6553B18-6442-4DFF-A5D7-D2E87AE04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pic>
        <p:nvPicPr>
          <p:cNvPr id="21" name="Imagen 20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5DD81C8D-9081-467D-B302-6A9D9079A7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6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290</Words>
  <Application>Microsoft Office PowerPoint</Application>
  <PresentationFormat>Panorámica</PresentationFormat>
  <Paragraphs>31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Arial Rounded MT Bold</vt:lpstr>
      <vt:lpstr>Bahnschrift SemiBold Condensed</vt:lpstr>
      <vt:lpstr>Bebas Neue</vt:lpstr>
      <vt:lpstr>Calibri</vt:lpstr>
      <vt:lpstr>Calibri Light</vt:lpstr>
      <vt:lpstr>Tema de Office</vt:lpstr>
      <vt:lpstr>Prácticas Concretas del Testing Ágil</vt:lpstr>
      <vt:lpstr>Testing Tradicional vs Testing Ágil</vt:lpstr>
      <vt:lpstr>6 prácticas del testing ágil</vt:lpstr>
      <vt:lpstr>TDD – Test Driven Development</vt:lpstr>
      <vt:lpstr>Fases </vt:lpstr>
      <vt:lpstr>ATDD - desarrollo conducido por pruebas de aceptación  </vt:lpstr>
      <vt:lpstr>The three amigos</vt:lpstr>
      <vt:lpstr>Cómo llevar a cabo</vt:lpstr>
      <vt:lpstr>Pruebas de Regresión</vt:lpstr>
      <vt:lpstr>Aspectos indispensables</vt:lpstr>
      <vt:lpstr>Más aspectos</vt:lpstr>
      <vt:lpstr>Pruebas exploratorias</vt:lpstr>
      <vt:lpstr>¿Cuándo es recomendable?</vt:lpstr>
      <vt:lpstr>Presentación de PowerPoint</vt:lpstr>
      <vt:lpstr>Buenas Prácticas</vt:lpstr>
      <vt:lpstr>Pruebas de unidad e integración automatizadas</vt:lpstr>
      <vt:lpstr>La combinación de ambas…</vt:lpstr>
      <vt:lpstr>Control de versión de las pruebas con el código</vt:lpstr>
      <vt:lpstr>Jerarquía de código</vt:lpstr>
      <vt:lpstr>Conclusión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Camila Bermejo Sanchez</dc:creator>
  <cp:lastModifiedBy>Camila Bermejo Sanchez</cp:lastModifiedBy>
  <cp:revision>10</cp:revision>
  <dcterms:created xsi:type="dcterms:W3CDTF">2021-11-06T14:24:53Z</dcterms:created>
  <dcterms:modified xsi:type="dcterms:W3CDTF">2021-11-11T12:50:35Z</dcterms:modified>
</cp:coreProperties>
</file>